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19"/>
  </p:notesMasterIdLst>
  <p:sldIdLst>
    <p:sldId id="256" r:id="rId2"/>
    <p:sldId id="258" r:id="rId3"/>
    <p:sldId id="260" r:id="rId4"/>
    <p:sldId id="264" r:id="rId5"/>
    <p:sldId id="271" r:id="rId6"/>
    <p:sldId id="274" r:id="rId7"/>
    <p:sldId id="283" r:id="rId8"/>
    <p:sldId id="286" r:id="rId9"/>
    <p:sldId id="291" r:id="rId10"/>
    <p:sldId id="295" r:id="rId11"/>
    <p:sldId id="320" r:id="rId12"/>
    <p:sldId id="312" r:id="rId13"/>
    <p:sldId id="316" r:id="rId14"/>
    <p:sldId id="317" r:id="rId15"/>
    <p:sldId id="318" r:id="rId16"/>
    <p:sldId id="319" r:id="rId17"/>
    <p:sldId id="315" r:id="rId18"/>
  </p:sldIdLst>
  <p:sldSz cx="9144000" cy="5143500" type="screen16x9"/>
  <p:notesSz cx="6858000" cy="9144000"/>
  <p:embeddedFontLst>
    <p:embeddedFont>
      <p:font typeface="Nanum Gothic"/>
      <p:regular r:id="rId20"/>
      <p:bold r:id="rId21"/>
    </p:embeddedFont>
    <p:embeddedFont>
      <p:font typeface="Abhaya Libre" panose="020B0604020202020204"/>
      <p:regular r:id="rId22"/>
      <p:bold r:id="rId23"/>
    </p:embeddedFont>
    <p:embeddedFont>
      <p:font typeface="NanumGothicExtraBold" pitchFamily="2" charset="-127"/>
      <p:bold r:id="rId24"/>
    </p:embeddedFont>
    <p:embeddedFont>
      <p:font typeface="Raleway" pitchFamily="2" charset="0"/>
      <p:regular r:id="rId25"/>
      <p:bold r:id="rId26"/>
      <p:italic r:id="rId27"/>
      <p:boldItalic r:id="rId28"/>
    </p:embeddedFont>
    <p:embeddedFont>
      <p:font typeface="Raleway ExtraBold" pitchFamily="2" charset="0"/>
      <p:bold r:id="rId29"/>
      <p:boldItalic r:id="rId30"/>
    </p:embeddedFont>
    <p:embeddedFont>
      <p:font typeface="Roboto Condensed Light" panose="02000000000000000000" pitchFamily="2" charset="0"/>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16B8A0-DF8E-49BC-BF1D-D9404EB3C8D8}" v="1" dt="2024-10-31T16:01:55.409"/>
  </p1510:revLst>
</p1510:revInfo>
</file>

<file path=ppt/tableStyles.xml><?xml version="1.0" encoding="utf-8"?>
<a:tblStyleLst xmlns:a="http://schemas.openxmlformats.org/drawingml/2006/main" def="{D1002DAF-3674-4DC5-A13E-C0ABA5F3AA12}">
  <a:tblStyle styleId="{D1002DAF-3674-4DC5-A13E-C0ABA5F3AA1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9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ia memon" userId="08d8b6e4a967cfdd" providerId="LiveId" clId="{B416B8A0-DF8E-49BC-BF1D-D9404EB3C8D8}"/>
    <pc:docChg chg="custSel addSld modSld sldOrd">
      <pc:chgData name="hania memon" userId="08d8b6e4a967cfdd" providerId="LiveId" clId="{B416B8A0-DF8E-49BC-BF1D-D9404EB3C8D8}" dt="2024-10-31T16:02:37.016" v="10" actId="1076"/>
      <pc:docMkLst>
        <pc:docMk/>
      </pc:docMkLst>
      <pc:sldChg chg="addSp delSp modSp add mod ord">
        <pc:chgData name="hania memon" userId="08d8b6e4a967cfdd" providerId="LiveId" clId="{B416B8A0-DF8E-49BC-BF1D-D9404EB3C8D8}" dt="2024-10-31T16:02:37.016" v="10" actId="1076"/>
        <pc:sldMkLst>
          <pc:docMk/>
          <pc:sldMk cId="1615645865" sldId="320"/>
        </pc:sldMkLst>
        <pc:graphicFrameChg chg="del">
          <ac:chgData name="hania memon" userId="08d8b6e4a967cfdd" providerId="LiveId" clId="{B416B8A0-DF8E-49BC-BF1D-D9404EB3C8D8}" dt="2024-10-31T16:01:47.200" v="3" actId="478"/>
          <ac:graphicFrameMkLst>
            <pc:docMk/>
            <pc:sldMk cId="1615645865" sldId="320"/>
            <ac:graphicFrameMk id="5" creationId="{A56DD519-1B9F-0DEB-96BC-DC841451F359}"/>
          </ac:graphicFrameMkLst>
        </pc:graphicFrameChg>
        <pc:picChg chg="add mod">
          <ac:chgData name="hania memon" userId="08d8b6e4a967cfdd" providerId="LiveId" clId="{B416B8A0-DF8E-49BC-BF1D-D9404EB3C8D8}" dt="2024-10-31T16:02:37.016" v="10" actId="1076"/>
          <ac:picMkLst>
            <pc:docMk/>
            <pc:sldMk cId="1615645865" sldId="320"/>
            <ac:picMk id="3" creationId="{F37E88BA-631D-3A84-71D9-161A9387028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0CD5C-08F9-40ED-A8E8-A9283830FFB0}"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PK"/>
        </a:p>
      </dgm:t>
    </dgm:pt>
    <dgm:pt modelId="{30040401-2FB8-4DEF-8D6B-16BC98A3C21C}">
      <dgm:prSet phldrT="[Text]"/>
      <dgm:spPr>
        <a:ln>
          <a:solidFill>
            <a:schemeClr val="bg2">
              <a:lumMod val="50000"/>
            </a:schemeClr>
          </a:solidFill>
        </a:ln>
      </dgm:spPr>
      <dgm:t>
        <a:bodyPr/>
        <a:lstStyle/>
        <a:p>
          <a:r>
            <a:rPr lang="en-US" dirty="0">
              <a:solidFill>
                <a:schemeClr val="tx1"/>
              </a:solidFill>
            </a:rPr>
            <a:t>Sign up/ Login</a:t>
          </a:r>
          <a:endParaRPr lang="en-PK" dirty="0">
            <a:solidFill>
              <a:schemeClr val="tx1"/>
            </a:solidFill>
          </a:endParaRPr>
        </a:p>
      </dgm:t>
    </dgm:pt>
    <dgm:pt modelId="{5D3AEDD3-2C41-4D63-ADC6-3D2F7CB6688E}" type="parTrans" cxnId="{EDEF3CDA-87F8-4843-A49B-C11B7FD78B11}">
      <dgm:prSet/>
      <dgm:spPr/>
      <dgm:t>
        <a:bodyPr/>
        <a:lstStyle/>
        <a:p>
          <a:endParaRPr lang="en-PK"/>
        </a:p>
      </dgm:t>
    </dgm:pt>
    <dgm:pt modelId="{FC5DE49C-B673-4CD0-84EB-69D766FBBE6C}" type="sibTrans" cxnId="{EDEF3CDA-87F8-4843-A49B-C11B7FD78B11}">
      <dgm:prSet>
        <dgm:style>
          <a:lnRef idx="0">
            <a:scrgbClr r="0" g="0" b="0"/>
          </a:lnRef>
          <a:fillRef idx="0">
            <a:scrgbClr r="0" g="0" b="0"/>
          </a:fillRef>
          <a:effectRef idx="0">
            <a:scrgbClr r="0" g="0" b="0"/>
          </a:effectRef>
          <a:fontRef idx="minor">
            <a:schemeClr val="tx1"/>
          </a:fontRef>
        </dgm:style>
      </dgm:prSet>
      <dgm:spPr>
        <a:ln w="19050" cap="flat" cmpd="sng" algn="ctr">
          <a:solidFill>
            <a:schemeClr val="dk1"/>
          </a:solidFill>
          <a:prstDash val="solid"/>
          <a:round/>
          <a:headEnd type="none" w="med" len="med"/>
          <a:tailEnd type="arrow" w="med" len="med"/>
        </a:ln>
      </dgm:spPr>
      <dgm:t>
        <a:bodyPr/>
        <a:lstStyle/>
        <a:p>
          <a:endParaRPr lang="en-PK"/>
        </a:p>
      </dgm:t>
    </dgm:pt>
    <dgm:pt modelId="{C42C79E7-9E0A-4E07-9BA6-9D826D523526}">
      <dgm:prSet phldrT="[Text]"/>
      <dgm:spPr>
        <a:ln>
          <a:solidFill>
            <a:schemeClr val="bg2">
              <a:lumMod val="50000"/>
            </a:schemeClr>
          </a:solidFill>
        </a:ln>
      </dgm:spPr>
      <dgm:t>
        <a:bodyPr/>
        <a:lstStyle/>
        <a:p>
          <a:r>
            <a:rPr lang="en-US" dirty="0">
              <a:solidFill>
                <a:schemeClr val="tx1"/>
              </a:solidFill>
            </a:rPr>
            <a:t>Select City</a:t>
          </a:r>
          <a:endParaRPr lang="en-PK" dirty="0">
            <a:solidFill>
              <a:schemeClr val="tx1"/>
            </a:solidFill>
          </a:endParaRPr>
        </a:p>
      </dgm:t>
    </dgm:pt>
    <dgm:pt modelId="{EA21DDC1-192A-416A-A126-F66BC2F83DD2}" type="parTrans" cxnId="{3E936A1A-2C79-4508-AF36-1A3075A5BC6F}">
      <dgm:prSet/>
      <dgm:spPr/>
      <dgm:t>
        <a:bodyPr/>
        <a:lstStyle/>
        <a:p>
          <a:endParaRPr lang="en-PK"/>
        </a:p>
      </dgm:t>
    </dgm:pt>
    <dgm:pt modelId="{C161A309-7745-42F3-828D-CDCA0A7051E1}" type="sibTrans" cxnId="{3E936A1A-2C79-4508-AF36-1A3075A5BC6F}">
      <dgm:prSet>
        <dgm:style>
          <a:lnRef idx="0">
            <a:scrgbClr r="0" g="0" b="0"/>
          </a:lnRef>
          <a:fillRef idx="0">
            <a:scrgbClr r="0" g="0" b="0"/>
          </a:fillRef>
          <a:effectRef idx="0">
            <a:scrgbClr r="0" g="0" b="0"/>
          </a:effectRef>
          <a:fontRef idx="minor">
            <a:schemeClr val="tx1"/>
          </a:fontRef>
        </dgm:style>
      </dgm:prSet>
      <dgm:spPr>
        <a:ln w="19050" cap="flat" cmpd="sng" algn="ctr">
          <a:solidFill>
            <a:schemeClr val="dk1"/>
          </a:solidFill>
          <a:prstDash val="solid"/>
          <a:round/>
          <a:headEnd type="none" w="med" len="med"/>
          <a:tailEnd type="arrow" w="med" len="med"/>
        </a:ln>
      </dgm:spPr>
      <dgm:t>
        <a:bodyPr/>
        <a:lstStyle/>
        <a:p>
          <a:endParaRPr lang="en-PK"/>
        </a:p>
      </dgm:t>
    </dgm:pt>
    <dgm:pt modelId="{2DA350C5-06EE-4864-B46F-4AE4510DC90E}">
      <dgm:prSet phldrT="[Text]"/>
      <dgm:spPr>
        <a:ln>
          <a:solidFill>
            <a:schemeClr val="bg2">
              <a:lumMod val="50000"/>
            </a:schemeClr>
          </a:solidFill>
        </a:ln>
      </dgm:spPr>
      <dgm:t>
        <a:bodyPr/>
        <a:lstStyle/>
        <a:p>
          <a:r>
            <a:rPr lang="en-US" dirty="0">
              <a:solidFill>
                <a:schemeClr val="tx1"/>
              </a:solidFill>
            </a:rPr>
            <a:t>Filter hotels based on check-in, check-out date, and budget</a:t>
          </a:r>
          <a:endParaRPr lang="en-PK" dirty="0">
            <a:solidFill>
              <a:schemeClr val="tx1"/>
            </a:solidFill>
          </a:endParaRPr>
        </a:p>
      </dgm:t>
    </dgm:pt>
    <dgm:pt modelId="{3B2888BB-EA11-43CD-AB6F-66F27910D129}" type="parTrans" cxnId="{C51F20B9-06A5-4CDE-893C-C6D8B3AC139E}">
      <dgm:prSet/>
      <dgm:spPr/>
      <dgm:t>
        <a:bodyPr/>
        <a:lstStyle/>
        <a:p>
          <a:endParaRPr lang="en-PK"/>
        </a:p>
      </dgm:t>
    </dgm:pt>
    <dgm:pt modelId="{A497A0C2-DB2F-483B-8AD3-6FE7B69F8C03}" type="sibTrans" cxnId="{C51F20B9-06A5-4CDE-893C-C6D8B3AC139E}">
      <dgm:prSet>
        <dgm:style>
          <a:lnRef idx="0">
            <a:scrgbClr r="0" g="0" b="0"/>
          </a:lnRef>
          <a:fillRef idx="0">
            <a:scrgbClr r="0" g="0" b="0"/>
          </a:fillRef>
          <a:effectRef idx="0">
            <a:scrgbClr r="0" g="0" b="0"/>
          </a:effectRef>
          <a:fontRef idx="minor">
            <a:schemeClr val="tx1"/>
          </a:fontRef>
        </dgm:style>
      </dgm:prSet>
      <dgm:spPr>
        <a:ln w="19050" cap="flat" cmpd="sng" algn="ctr">
          <a:solidFill>
            <a:schemeClr val="dk1"/>
          </a:solidFill>
          <a:prstDash val="solid"/>
          <a:round/>
          <a:headEnd type="none" w="med" len="med"/>
          <a:tailEnd type="arrow" w="med" len="med"/>
        </a:ln>
      </dgm:spPr>
      <dgm:t>
        <a:bodyPr/>
        <a:lstStyle/>
        <a:p>
          <a:endParaRPr lang="en-PK"/>
        </a:p>
      </dgm:t>
    </dgm:pt>
    <dgm:pt modelId="{A93AE7B8-2B01-47D8-A137-AB97FBE45FAB}">
      <dgm:prSet phldrT="[Text]"/>
      <dgm:spPr>
        <a:ln>
          <a:solidFill>
            <a:schemeClr val="bg2">
              <a:lumMod val="50000"/>
            </a:schemeClr>
          </a:solidFill>
        </a:ln>
      </dgm:spPr>
      <dgm:t>
        <a:bodyPr/>
        <a:lstStyle/>
        <a:p>
          <a:r>
            <a:rPr lang="en-US" dirty="0">
              <a:solidFill>
                <a:schemeClr val="tx1"/>
              </a:solidFill>
            </a:rPr>
            <a:t>Select hotel and view details</a:t>
          </a:r>
          <a:endParaRPr lang="en-PK" dirty="0">
            <a:solidFill>
              <a:schemeClr val="tx1"/>
            </a:solidFill>
          </a:endParaRPr>
        </a:p>
      </dgm:t>
    </dgm:pt>
    <dgm:pt modelId="{07CC8C44-CC71-4988-B74B-4ACBE7D817DA}" type="parTrans" cxnId="{B46AC19A-21C2-4D42-A290-B144011E024D}">
      <dgm:prSet/>
      <dgm:spPr/>
      <dgm:t>
        <a:bodyPr/>
        <a:lstStyle/>
        <a:p>
          <a:endParaRPr lang="en-PK"/>
        </a:p>
      </dgm:t>
    </dgm:pt>
    <dgm:pt modelId="{C2889F2A-87A0-46C5-B66C-2181E2241426}" type="sibTrans" cxnId="{B46AC19A-21C2-4D42-A290-B144011E024D}">
      <dgm:prSet>
        <dgm:style>
          <a:lnRef idx="0">
            <a:scrgbClr r="0" g="0" b="0"/>
          </a:lnRef>
          <a:fillRef idx="0">
            <a:scrgbClr r="0" g="0" b="0"/>
          </a:fillRef>
          <a:effectRef idx="0">
            <a:scrgbClr r="0" g="0" b="0"/>
          </a:effectRef>
          <a:fontRef idx="minor">
            <a:schemeClr val="tx1"/>
          </a:fontRef>
        </dgm:style>
      </dgm:prSet>
      <dgm:spPr>
        <a:ln w="19050" cap="flat" cmpd="sng" algn="ctr">
          <a:solidFill>
            <a:schemeClr val="dk1"/>
          </a:solidFill>
          <a:prstDash val="solid"/>
          <a:round/>
          <a:headEnd type="none" w="med" len="med"/>
          <a:tailEnd type="arrow" w="med" len="med"/>
        </a:ln>
      </dgm:spPr>
      <dgm:t>
        <a:bodyPr/>
        <a:lstStyle/>
        <a:p>
          <a:endParaRPr lang="en-PK"/>
        </a:p>
      </dgm:t>
    </dgm:pt>
    <dgm:pt modelId="{FE140056-5554-4196-B560-6782D20C0254}">
      <dgm:prSet phldrT="[Text]"/>
      <dgm:spPr>
        <a:ln>
          <a:solidFill>
            <a:schemeClr val="bg2">
              <a:lumMod val="50000"/>
            </a:schemeClr>
          </a:solidFill>
        </a:ln>
      </dgm:spPr>
      <dgm:t>
        <a:bodyPr/>
        <a:lstStyle/>
        <a:p>
          <a:r>
            <a:rPr lang="en-US" dirty="0">
              <a:solidFill>
                <a:schemeClr val="tx1"/>
              </a:solidFill>
            </a:rPr>
            <a:t>Book</a:t>
          </a:r>
          <a:endParaRPr lang="en-PK" dirty="0">
            <a:solidFill>
              <a:schemeClr val="tx1"/>
            </a:solidFill>
          </a:endParaRPr>
        </a:p>
      </dgm:t>
    </dgm:pt>
    <dgm:pt modelId="{980A577C-2122-461D-8D26-C9218F65FB1E}" type="parTrans" cxnId="{4BF2BC0D-2282-440B-BAAB-EDB53D594771}">
      <dgm:prSet/>
      <dgm:spPr/>
      <dgm:t>
        <a:bodyPr/>
        <a:lstStyle/>
        <a:p>
          <a:endParaRPr lang="en-PK"/>
        </a:p>
      </dgm:t>
    </dgm:pt>
    <dgm:pt modelId="{2C4F8CEA-8712-4802-B8D5-DFA7238F8682}" type="sibTrans" cxnId="{4BF2BC0D-2282-440B-BAAB-EDB53D594771}">
      <dgm:prSet>
        <dgm:style>
          <a:lnRef idx="0">
            <a:scrgbClr r="0" g="0" b="0"/>
          </a:lnRef>
          <a:fillRef idx="0">
            <a:scrgbClr r="0" g="0" b="0"/>
          </a:fillRef>
          <a:effectRef idx="0">
            <a:scrgbClr r="0" g="0" b="0"/>
          </a:effectRef>
          <a:fontRef idx="minor">
            <a:schemeClr val="tx1"/>
          </a:fontRef>
        </dgm:style>
      </dgm:prSet>
      <dgm:spPr>
        <a:ln w="19050" cap="flat" cmpd="sng" algn="ctr">
          <a:solidFill>
            <a:schemeClr val="dk1"/>
          </a:solidFill>
          <a:prstDash val="solid"/>
          <a:round/>
          <a:headEnd type="none" w="med" len="med"/>
          <a:tailEnd type="arrow" w="med" len="med"/>
        </a:ln>
      </dgm:spPr>
      <dgm:t>
        <a:bodyPr/>
        <a:lstStyle/>
        <a:p>
          <a:endParaRPr lang="en-PK"/>
        </a:p>
      </dgm:t>
    </dgm:pt>
    <dgm:pt modelId="{D81195FF-F4FF-4610-A1DC-638C468F06F9}" type="pres">
      <dgm:prSet presAssocID="{DEA0CD5C-08F9-40ED-A8E8-A9283830FFB0}" presName="cycle" presStyleCnt="0">
        <dgm:presLayoutVars>
          <dgm:dir/>
          <dgm:resizeHandles val="exact"/>
        </dgm:presLayoutVars>
      </dgm:prSet>
      <dgm:spPr/>
    </dgm:pt>
    <dgm:pt modelId="{EB2436AB-2A19-47BA-B8F2-D7F312D51D9F}" type="pres">
      <dgm:prSet presAssocID="{30040401-2FB8-4DEF-8D6B-16BC98A3C21C}" presName="node" presStyleLbl="node1" presStyleIdx="0" presStyleCnt="5" custScaleX="110000" custScaleY="110000">
        <dgm:presLayoutVars>
          <dgm:bulletEnabled val="1"/>
        </dgm:presLayoutVars>
      </dgm:prSet>
      <dgm:spPr/>
    </dgm:pt>
    <dgm:pt modelId="{CCD25C16-91B0-446B-9581-A5C4D56BED76}" type="pres">
      <dgm:prSet presAssocID="{30040401-2FB8-4DEF-8D6B-16BC98A3C21C}" presName="spNode" presStyleCnt="0"/>
      <dgm:spPr/>
    </dgm:pt>
    <dgm:pt modelId="{57E95520-AD66-4402-B097-3987B80E222F}" type="pres">
      <dgm:prSet presAssocID="{FC5DE49C-B673-4CD0-84EB-69D766FBBE6C}" presName="sibTrans" presStyleLbl="sibTrans1D1" presStyleIdx="0" presStyleCnt="5"/>
      <dgm:spPr/>
    </dgm:pt>
    <dgm:pt modelId="{1D72CE93-E2A7-4080-90A1-166CA38201B1}" type="pres">
      <dgm:prSet presAssocID="{C42C79E7-9E0A-4E07-9BA6-9D826D523526}" presName="node" presStyleLbl="node1" presStyleIdx="1" presStyleCnt="5" custScaleX="110000" custScaleY="110000">
        <dgm:presLayoutVars>
          <dgm:bulletEnabled val="1"/>
        </dgm:presLayoutVars>
      </dgm:prSet>
      <dgm:spPr/>
    </dgm:pt>
    <dgm:pt modelId="{8703511E-2EAB-4CF2-8F59-F5A0F41BAE71}" type="pres">
      <dgm:prSet presAssocID="{C42C79E7-9E0A-4E07-9BA6-9D826D523526}" presName="spNode" presStyleCnt="0"/>
      <dgm:spPr/>
    </dgm:pt>
    <dgm:pt modelId="{FDB00430-E692-45E5-B61F-57820D14207C}" type="pres">
      <dgm:prSet presAssocID="{C161A309-7745-42F3-828D-CDCA0A7051E1}" presName="sibTrans" presStyleLbl="sibTrans1D1" presStyleIdx="1" presStyleCnt="5"/>
      <dgm:spPr/>
    </dgm:pt>
    <dgm:pt modelId="{C14A8EF9-26C4-4B38-8FA1-3E762B106444}" type="pres">
      <dgm:prSet presAssocID="{2DA350C5-06EE-4864-B46F-4AE4510DC90E}" presName="node" presStyleLbl="node1" presStyleIdx="2" presStyleCnt="5" custScaleX="110000" custScaleY="110000">
        <dgm:presLayoutVars>
          <dgm:bulletEnabled val="1"/>
        </dgm:presLayoutVars>
      </dgm:prSet>
      <dgm:spPr/>
    </dgm:pt>
    <dgm:pt modelId="{C17963F2-2471-4902-9349-326521D4976E}" type="pres">
      <dgm:prSet presAssocID="{2DA350C5-06EE-4864-B46F-4AE4510DC90E}" presName="spNode" presStyleCnt="0"/>
      <dgm:spPr/>
    </dgm:pt>
    <dgm:pt modelId="{40130124-D980-4E95-8A60-8B3FF6827738}" type="pres">
      <dgm:prSet presAssocID="{A497A0C2-DB2F-483B-8AD3-6FE7B69F8C03}" presName="sibTrans" presStyleLbl="sibTrans1D1" presStyleIdx="2" presStyleCnt="5"/>
      <dgm:spPr/>
    </dgm:pt>
    <dgm:pt modelId="{1A293401-A5BB-4D5B-920D-B2840ED754B0}" type="pres">
      <dgm:prSet presAssocID="{A93AE7B8-2B01-47D8-A137-AB97FBE45FAB}" presName="node" presStyleLbl="node1" presStyleIdx="3" presStyleCnt="5" custScaleX="110000" custScaleY="110000">
        <dgm:presLayoutVars>
          <dgm:bulletEnabled val="1"/>
        </dgm:presLayoutVars>
      </dgm:prSet>
      <dgm:spPr/>
    </dgm:pt>
    <dgm:pt modelId="{392F7E10-DECF-4497-BC7F-5EF0CD4DBCA4}" type="pres">
      <dgm:prSet presAssocID="{A93AE7B8-2B01-47D8-A137-AB97FBE45FAB}" presName="spNode" presStyleCnt="0"/>
      <dgm:spPr/>
    </dgm:pt>
    <dgm:pt modelId="{9AB595B2-4DBC-4E6F-A34D-9DFC1A0F479F}" type="pres">
      <dgm:prSet presAssocID="{C2889F2A-87A0-46C5-B66C-2181E2241426}" presName="sibTrans" presStyleLbl="sibTrans1D1" presStyleIdx="3" presStyleCnt="5"/>
      <dgm:spPr/>
    </dgm:pt>
    <dgm:pt modelId="{A9264AA6-9C05-4645-B7CC-3D5BCE23A2E4}" type="pres">
      <dgm:prSet presAssocID="{FE140056-5554-4196-B560-6782D20C0254}" presName="node" presStyleLbl="node1" presStyleIdx="4" presStyleCnt="5" custScaleX="110000" custScaleY="110000">
        <dgm:presLayoutVars>
          <dgm:bulletEnabled val="1"/>
        </dgm:presLayoutVars>
      </dgm:prSet>
      <dgm:spPr/>
    </dgm:pt>
    <dgm:pt modelId="{8BBA3597-6B43-41AC-A790-321341744DA9}" type="pres">
      <dgm:prSet presAssocID="{FE140056-5554-4196-B560-6782D20C0254}" presName="spNode" presStyleCnt="0"/>
      <dgm:spPr/>
    </dgm:pt>
    <dgm:pt modelId="{8F1457A8-F066-4625-9F4A-B1A669A6118D}" type="pres">
      <dgm:prSet presAssocID="{2C4F8CEA-8712-4802-B8D5-DFA7238F8682}" presName="sibTrans" presStyleLbl="sibTrans1D1" presStyleIdx="4" presStyleCnt="5"/>
      <dgm:spPr/>
    </dgm:pt>
  </dgm:ptLst>
  <dgm:cxnLst>
    <dgm:cxn modelId="{49A2FD0C-6F58-4BDD-9ABF-88FE92344F8C}" type="presOf" srcId="{30040401-2FB8-4DEF-8D6B-16BC98A3C21C}" destId="{EB2436AB-2A19-47BA-B8F2-D7F312D51D9F}" srcOrd="0" destOrd="0" presId="urn:microsoft.com/office/officeart/2005/8/layout/cycle5"/>
    <dgm:cxn modelId="{4BF2BC0D-2282-440B-BAAB-EDB53D594771}" srcId="{DEA0CD5C-08F9-40ED-A8E8-A9283830FFB0}" destId="{FE140056-5554-4196-B560-6782D20C0254}" srcOrd="4" destOrd="0" parTransId="{980A577C-2122-461D-8D26-C9218F65FB1E}" sibTransId="{2C4F8CEA-8712-4802-B8D5-DFA7238F8682}"/>
    <dgm:cxn modelId="{3E936A1A-2C79-4508-AF36-1A3075A5BC6F}" srcId="{DEA0CD5C-08F9-40ED-A8E8-A9283830FFB0}" destId="{C42C79E7-9E0A-4E07-9BA6-9D826D523526}" srcOrd="1" destOrd="0" parTransId="{EA21DDC1-192A-416A-A126-F66BC2F83DD2}" sibTransId="{C161A309-7745-42F3-828D-CDCA0A7051E1}"/>
    <dgm:cxn modelId="{ADBA8321-6787-4F81-A3D1-5C6D43B6A77E}" type="presOf" srcId="{2C4F8CEA-8712-4802-B8D5-DFA7238F8682}" destId="{8F1457A8-F066-4625-9F4A-B1A669A6118D}" srcOrd="0" destOrd="0" presId="urn:microsoft.com/office/officeart/2005/8/layout/cycle5"/>
    <dgm:cxn modelId="{71148721-B7B1-4BBA-B0B8-FC2DCC4A4D7D}" type="presOf" srcId="{C42C79E7-9E0A-4E07-9BA6-9D826D523526}" destId="{1D72CE93-E2A7-4080-90A1-166CA38201B1}" srcOrd="0" destOrd="0" presId="urn:microsoft.com/office/officeart/2005/8/layout/cycle5"/>
    <dgm:cxn modelId="{B8C52B27-904F-46B2-9453-6F41602AD7D2}" type="presOf" srcId="{C2889F2A-87A0-46C5-B66C-2181E2241426}" destId="{9AB595B2-4DBC-4E6F-A34D-9DFC1A0F479F}" srcOrd="0" destOrd="0" presId="urn:microsoft.com/office/officeart/2005/8/layout/cycle5"/>
    <dgm:cxn modelId="{EA694093-3177-4B2A-9627-E91F2C1D23A7}" type="presOf" srcId="{DEA0CD5C-08F9-40ED-A8E8-A9283830FFB0}" destId="{D81195FF-F4FF-4610-A1DC-638C468F06F9}" srcOrd="0" destOrd="0" presId="urn:microsoft.com/office/officeart/2005/8/layout/cycle5"/>
    <dgm:cxn modelId="{B46AC19A-21C2-4D42-A290-B144011E024D}" srcId="{DEA0CD5C-08F9-40ED-A8E8-A9283830FFB0}" destId="{A93AE7B8-2B01-47D8-A137-AB97FBE45FAB}" srcOrd="3" destOrd="0" parTransId="{07CC8C44-CC71-4988-B74B-4ACBE7D817DA}" sibTransId="{C2889F2A-87A0-46C5-B66C-2181E2241426}"/>
    <dgm:cxn modelId="{1D8CD5AC-DA4A-4A34-8F92-EB098DEB477B}" type="presOf" srcId="{A93AE7B8-2B01-47D8-A137-AB97FBE45FAB}" destId="{1A293401-A5BB-4D5B-920D-B2840ED754B0}" srcOrd="0" destOrd="0" presId="urn:microsoft.com/office/officeart/2005/8/layout/cycle5"/>
    <dgm:cxn modelId="{C51F20B9-06A5-4CDE-893C-C6D8B3AC139E}" srcId="{DEA0CD5C-08F9-40ED-A8E8-A9283830FFB0}" destId="{2DA350C5-06EE-4864-B46F-4AE4510DC90E}" srcOrd="2" destOrd="0" parTransId="{3B2888BB-EA11-43CD-AB6F-66F27910D129}" sibTransId="{A497A0C2-DB2F-483B-8AD3-6FE7B69F8C03}"/>
    <dgm:cxn modelId="{FD3B73BE-0E10-4169-9920-F20BF1DC64DC}" type="presOf" srcId="{A497A0C2-DB2F-483B-8AD3-6FE7B69F8C03}" destId="{40130124-D980-4E95-8A60-8B3FF6827738}" srcOrd="0" destOrd="0" presId="urn:microsoft.com/office/officeart/2005/8/layout/cycle5"/>
    <dgm:cxn modelId="{6DDDBECA-0BCF-442C-8187-5B397AEE8CC9}" type="presOf" srcId="{2DA350C5-06EE-4864-B46F-4AE4510DC90E}" destId="{C14A8EF9-26C4-4B38-8FA1-3E762B106444}" srcOrd="0" destOrd="0" presId="urn:microsoft.com/office/officeart/2005/8/layout/cycle5"/>
    <dgm:cxn modelId="{2BF826CC-C400-4AA0-A4CA-6DA6D6216EF6}" type="presOf" srcId="{C161A309-7745-42F3-828D-CDCA0A7051E1}" destId="{FDB00430-E692-45E5-B61F-57820D14207C}" srcOrd="0" destOrd="0" presId="urn:microsoft.com/office/officeart/2005/8/layout/cycle5"/>
    <dgm:cxn modelId="{EDEF3CDA-87F8-4843-A49B-C11B7FD78B11}" srcId="{DEA0CD5C-08F9-40ED-A8E8-A9283830FFB0}" destId="{30040401-2FB8-4DEF-8D6B-16BC98A3C21C}" srcOrd="0" destOrd="0" parTransId="{5D3AEDD3-2C41-4D63-ADC6-3D2F7CB6688E}" sibTransId="{FC5DE49C-B673-4CD0-84EB-69D766FBBE6C}"/>
    <dgm:cxn modelId="{FE61D9E7-C402-4154-987D-34F79F81A10E}" type="presOf" srcId="{FC5DE49C-B673-4CD0-84EB-69D766FBBE6C}" destId="{57E95520-AD66-4402-B097-3987B80E222F}" srcOrd="0" destOrd="0" presId="urn:microsoft.com/office/officeart/2005/8/layout/cycle5"/>
    <dgm:cxn modelId="{192A90F4-1AD7-4587-BA55-CEF66530D254}" type="presOf" srcId="{FE140056-5554-4196-B560-6782D20C0254}" destId="{A9264AA6-9C05-4645-B7CC-3D5BCE23A2E4}" srcOrd="0" destOrd="0" presId="urn:microsoft.com/office/officeart/2005/8/layout/cycle5"/>
    <dgm:cxn modelId="{D2E26C56-88E0-4465-96A4-E4250E972BB8}" type="presParOf" srcId="{D81195FF-F4FF-4610-A1DC-638C468F06F9}" destId="{EB2436AB-2A19-47BA-B8F2-D7F312D51D9F}" srcOrd="0" destOrd="0" presId="urn:microsoft.com/office/officeart/2005/8/layout/cycle5"/>
    <dgm:cxn modelId="{336F4BCD-AEDE-4675-B454-FDA3E3EE4AC8}" type="presParOf" srcId="{D81195FF-F4FF-4610-A1DC-638C468F06F9}" destId="{CCD25C16-91B0-446B-9581-A5C4D56BED76}" srcOrd="1" destOrd="0" presId="urn:microsoft.com/office/officeart/2005/8/layout/cycle5"/>
    <dgm:cxn modelId="{B573DBB6-9F3F-493B-9505-6B083C0B1716}" type="presParOf" srcId="{D81195FF-F4FF-4610-A1DC-638C468F06F9}" destId="{57E95520-AD66-4402-B097-3987B80E222F}" srcOrd="2" destOrd="0" presId="urn:microsoft.com/office/officeart/2005/8/layout/cycle5"/>
    <dgm:cxn modelId="{C435EBF4-E70B-48EC-B275-8BC91347E3BF}" type="presParOf" srcId="{D81195FF-F4FF-4610-A1DC-638C468F06F9}" destId="{1D72CE93-E2A7-4080-90A1-166CA38201B1}" srcOrd="3" destOrd="0" presId="urn:microsoft.com/office/officeart/2005/8/layout/cycle5"/>
    <dgm:cxn modelId="{87E1BF35-3195-4FA9-BE7E-F9D4BC86A4B7}" type="presParOf" srcId="{D81195FF-F4FF-4610-A1DC-638C468F06F9}" destId="{8703511E-2EAB-4CF2-8F59-F5A0F41BAE71}" srcOrd="4" destOrd="0" presId="urn:microsoft.com/office/officeart/2005/8/layout/cycle5"/>
    <dgm:cxn modelId="{0FFBEB15-1670-4EEB-924F-3ED6DA73C63A}" type="presParOf" srcId="{D81195FF-F4FF-4610-A1DC-638C468F06F9}" destId="{FDB00430-E692-45E5-B61F-57820D14207C}" srcOrd="5" destOrd="0" presId="urn:microsoft.com/office/officeart/2005/8/layout/cycle5"/>
    <dgm:cxn modelId="{ED3F9133-9BCA-4B64-87BD-D761641B4812}" type="presParOf" srcId="{D81195FF-F4FF-4610-A1DC-638C468F06F9}" destId="{C14A8EF9-26C4-4B38-8FA1-3E762B106444}" srcOrd="6" destOrd="0" presId="urn:microsoft.com/office/officeart/2005/8/layout/cycle5"/>
    <dgm:cxn modelId="{2788F2F1-28DF-41F6-A001-D232B9AA7FB0}" type="presParOf" srcId="{D81195FF-F4FF-4610-A1DC-638C468F06F9}" destId="{C17963F2-2471-4902-9349-326521D4976E}" srcOrd="7" destOrd="0" presId="urn:microsoft.com/office/officeart/2005/8/layout/cycle5"/>
    <dgm:cxn modelId="{819FFDE6-3089-4A14-921D-5B54BB02244E}" type="presParOf" srcId="{D81195FF-F4FF-4610-A1DC-638C468F06F9}" destId="{40130124-D980-4E95-8A60-8B3FF6827738}" srcOrd="8" destOrd="0" presId="urn:microsoft.com/office/officeart/2005/8/layout/cycle5"/>
    <dgm:cxn modelId="{FF23B164-934D-4953-856B-1539E1F55B59}" type="presParOf" srcId="{D81195FF-F4FF-4610-A1DC-638C468F06F9}" destId="{1A293401-A5BB-4D5B-920D-B2840ED754B0}" srcOrd="9" destOrd="0" presId="urn:microsoft.com/office/officeart/2005/8/layout/cycle5"/>
    <dgm:cxn modelId="{4A663BDB-D397-49FC-9E7C-B04D3AD0FB8E}" type="presParOf" srcId="{D81195FF-F4FF-4610-A1DC-638C468F06F9}" destId="{392F7E10-DECF-4497-BC7F-5EF0CD4DBCA4}" srcOrd="10" destOrd="0" presId="urn:microsoft.com/office/officeart/2005/8/layout/cycle5"/>
    <dgm:cxn modelId="{9477643D-936F-41B0-B977-D7127C1A04EA}" type="presParOf" srcId="{D81195FF-F4FF-4610-A1DC-638C468F06F9}" destId="{9AB595B2-4DBC-4E6F-A34D-9DFC1A0F479F}" srcOrd="11" destOrd="0" presId="urn:microsoft.com/office/officeart/2005/8/layout/cycle5"/>
    <dgm:cxn modelId="{E11F596B-8F1E-489C-B79A-E21E65F08072}" type="presParOf" srcId="{D81195FF-F4FF-4610-A1DC-638C468F06F9}" destId="{A9264AA6-9C05-4645-B7CC-3D5BCE23A2E4}" srcOrd="12" destOrd="0" presId="urn:microsoft.com/office/officeart/2005/8/layout/cycle5"/>
    <dgm:cxn modelId="{D35ABB3C-7064-4F9D-890A-825D091A02F6}" type="presParOf" srcId="{D81195FF-F4FF-4610-A1DC-638C468F06F9}" destId="{8BBA3597-6B43-41AC-A790-321341744DA9}" srcOrd="13" destOrd="0" presId="urn:microsoft.com/office/officeart/2005/8/layout/cycle5"/>
    <dgm:cxn modelId="{413B7BF4-5F5C-49C2-BC1D-9C7A827D1247}" type="presParOf" srcId="{D81195FF-F4FF-4610-A1DC-638C468F06F9}" destId="{8F1457A8-F066-4625-9F4A-B1A669A6118D}" srcOrd="14" destOrd="0" presId="urn:microsoft.com/office/officeart/2005/8/layout/cycle5"/>
  </dgm:cxnLst>
  <dgm:bg>
    <a:solidFill>
      <a:schemeClr val="bg1"/>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436AB-2A19-47BA-B8F2-D7F312D51D9F}">
      <dsp:nvSpPr>
        <dsp:cNvPr id="0" name=""/>
        <dsp:cNvSpPr/>
      </dsp:nvSpPr>
      <dsp:spPr>
        <a:xfrm>
          <a:off x="2313756" y="-19322"/>
          <a:ext cx="1468487" cy="954516"/>
        </a:xfrm>
        <a:prstGeom prst="roundRect">
          <a:avLst/>
        </a:prstGeom>
        <a:solidFill>
          <a:schemeClr val="accent1">
            <a:hueOff val="0"/>
            <a:satOff val="0"/>
            <a:lumOff val="0"/>
            <a:alphaOff val="0"/>
          </a:schemeClr>
        </a:solidFill>
        <a:ln w="25400" cap="flat" cmpd="sng"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Sign up/ Login</a:t>
          </a:r>
          <a:endParaRPr lang="en-PK" sz="1300" kern="1200" dirty="0">
            <a:solidFill>
              <a:schemeClr val="tx1"/>
            </a:solidFill>
          </a:endParaRPr>
        </a:p>
      </dsp:txBody>
      <dsp:txXfrm>
        <a:off x="2360352" y="27274"/>
        <a:ext cx="1375295" cy="861324"/>
      </dsp:txXfrm>
    </dsp:sp>
    <dsp:sp modelId="{57E95520-AD66-4402-B097-3987B80E222F}">
      <dsp:nvSpPr>
        <dsp:cNvPr id="0" name=""/>
        <dsp:cNvSpPr/>
      </dsp:nvSpPr>
      <dsp:spPr>
        <a:xfrm>
          <a:off x="1315405" y="457935"/>
          <a:ext cx="3465188" cy="3465188"/>
        </a:xfrm>
        <a:custGeom>
          <a:avLst/>
          <a:gdLst/>
          <a:ahLst/>
          <a:cxnLst/>
          <a:rect l="0" t="0" r="0" b="0"/>
          <a:pathLst>
            <a:path>
              <a:moveTo>
                <a:pt x="2620873" y="245031"/>
              </a:moveTo>
              <a:arcTo wR="1732594" hR="1732594" stAng="18050579" swAng="1057303"/>
            </a:path>
          </a:pathLst>
        </a:custGeom>
        <a:noFill/>
        <a:ln w="19050" cap="flat" cmpd="sng" algn="ctr">
          <a:solidFill>
            <a:schemeClr val="dk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sp>
    <dsp:sp modelId="{1D72CE93-E2A7-4080-90A1-166CA38201B1}">
      <dsp:nvSpPr>
        <dsp:cNvPr id="0" name=""/>
        <dsp:cNvSpPr/>
      </dsp:nvSpPr>
      <dsp:spPr>
        <a:xfrm>
          <a:off x="3961551" y="1177870"/>
          <a:ext cx="1468487" cy="954516"/>
        </a:xfrm>
        <a:prstGeom prst="roundRect">
          <a:avLst/>
        </a:prstGeom>
        <a:solidFill>
          <a:schemeClr val="accent1">
            <a:hueOff val="0"/>
            <a:satOff val="0"/>
            <a:lumOff val="0"/>
            <a:alphaOff val="0"/>
          </a:schemeClr>
        </a:solidFill>
        <a:ln w="25400" cap="flat" cmpd="sng"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Select City</a:t>
          </a:r>
          <a:endParaRPr lang="en-PK" sz="1300" kern="1200" dirty="0">
            <a:solidFill>
              <a:schemeClr val="tx1"/>
            </a:solidFill>
          </a:endParaRPr>
        </a:p>
      </dsp:txBody>
      <dsp:txXfrm>
        <a:off x="4008147" y="1224466"/>
        <a:ext cx="1375295" cy="861324"/>
      </dsp:txXfrm>
    </dsp:sp>
    <dsp:sp modelId="{FDB00430-E692-45E5-B61F-57820D14207C}">
      <dsp:nvSpPr>
        <dsp:cNvPr id="0" name=""/>
        <dsp:cNvSpPr/>
      </dsp:nvSpPr>
      <dsp:spPr>
        <a:xfrm>
          <a:off x="1315405" y="457935"/>
          <a:ext cx="3465188" cy="3465188"/>
        </a:xfrm>
        <a:custGeom>
          <a:avLst/>
          <a:gdLst/>
          <a:ahLst/>
          <a:cxnLst/>
          <a:rect l="0" t="0" r="0" b="0"/>
          <a:pathLst>
            <a:path>
              <a:moveTo>
                <a:pt x="3459087" y="1877873"/>
              </a:moveTo>
              <a:arcTo wR="1732594" hR="1732594" stAng="21888596" swAng="1242193"/>
            </a:path>
          </a:pathLst>
        </a:custGeom>
        <a:noFill/>
        <a:ln w="19050" cap="flat" cmpd="sng" algn="ctr">
          <a:solidFill>
            <a:schemeClr val="dk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sp>
    <dsp:sp modelId="{C14A8EF9-26C4-4B38-8FA1-3E762B106444}">
      <dsp:nvSpPr>
        <dsp:cNvPr id="0" name=""/>
        <dsp:cNvSpPr/>
      </dsp:nvSpPr>
      <dsp:spPr>
        <a:xfrm>
          <a:off x="3332149" y="3114969"/>
          <a:ext cx="1468487" cy="954516"/>
        </a:xfrm>
        <a:prstGeom prst="roundRect">
          <a:avLst/>
        </a:prstGeom>
        <a:solidFill>
          <a:schemeClr val="accent1">
            <a:hueOff val="0"/>
            <a:satOff val="0"/>
            <a:lumOff val="0"/>
            <a:alphaOff val="0"/>
          </a:schemeClr>
        </a:solidFill>
        <a:ln w="25400" cap="flat" cmpd="sng"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Filter hotels based on check-in, check-out date, and budget</a:t>
          </a:r>
          <a:endParaRPr lang="en-PK" sz="1300" kern="1200" dirty="0">
            <a:solidFill>
              <a:schemeClr val="tx1"/>
            </a:solidFill>
          </a:endParaRPr>
        </a:p>
      </dsp:txBody>
      <dsp:txXfrm>
        <a:off x="3378745" y="3161565"/>
        <a:ext cx="1375295" cy="861324"/>
      </dsp:txXfrm>
    </dsp:sp>
    <dsp:sp modelId="{40130124-D980-4E95-8A60-8B3FF6827738}">
      <dsp:nvSpPr>
        <dsp:cNvPr id="0" name=""/>
        <dsp:cNvSpPr/>
      </dsp:nvSpPr>
      <dsp:spPr>
        <a:xfrm>
          <a:off x="1315405" y="457935"/>
          <a:ext cx="3465188" cy="3465188"/>
        </a:xfrm>
        <a:custGeom>
          <a:avLst/>
          <a:gdLst/>
          <a:ahLst/>
          <a:cxnLst/>
          <a:rect l="0" t="0" r="0" b="0"/>
          <a:pathLst>
            <a:path>
              <a:moveTo>
                <a:pt x="1904092" y="3456680"/>
              </a:moveTo>
              <a:arcTo wR="1732594" hR="1732594" stAng="5059162" swAng="681676"/>
            </a:path>
          </a:pathLst>
        </a:custGeom>
        <a:noFill/>
        <a:ln w="19050" cap="flat" cmpd="sng" algn="ctr">
          <a:solidFill>
            <a:schemeClr val="dk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sp>
    <dsp:sp modelId="{1A293401-A5BB-4D5B-920D-B2840ED754B0}">
      <dsp:nvSpPr>
        <dsp:cNvPr id="0" name=""/>
        <dsp:cNvSpPr/>
      </dsp:nvSpPr>
      <dsp:spPr>
        <a:xfrm>
          <a:off x="1295362" y="3114969"/>
          <a:ext cx="1468487" cy="954516"/>
        </a:xfrm>
        <a:prstGeom prst="roundRect">
          <a:avLst/>
        </a:prstGeom>
        <a:solidFill>
          <a:schemeClr val="accent1">
            <a:hueOff val="0"/>
            <a:satOff val="0"/>
            <a:lumOff val="0"/>
            <a:alphaOff val="0"/>
          </a:schemeClr>
        </a:solidFill>
        <a:ln w="25400" cap="flat" cmpd="sng"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Select hotel and view details</a:t>
          </a:r>
          <a:endParaRPr lang="en-PK" sz="1300" kern="1200" dirty="0">
            <a:solidFill>
              <a:schemeClr val="tx1"/>
            </a:solidFill>
          </a:endParaRPr>
        </a:p>
      </dsp:txBody>
      <dsp:txXfrm>
        <a:off x="1341958" y="3161565"/>
        <a:ext cx="1375295" cy="861324"/>
      </dsp:txXfrm>
    </dsp:sp>
    <dsp:sp modelId="{9AB595B2-4DBC-4E6F-A34D-9DFC1A0F479F}">
      <dsp:nvSpPr>
        <dsp:cNvPr id="0" name=""/>
        <dsp:cNvSpPr/>
      </dsp:nvSpPr>
      <dsp:spPr>
        <a:xfrm>
          <a:off x="1315405" y="457935"/>
          <a:ext cx="3465188" cy="3465188"/>
        </a:xfrm>
        <a:custGeom>
          <a:avLst/>
          <a:gdLst/>
          <a:ahLst/>
          <a:cxnLst/>
          <a:rect l="0" t="0" r="0" b="0"/>
          <a:pathLst>
            <a:path>
              <a:moveTo>
                <a:pt x="168951" y="2478854"/>
              </a:moveTo>
              <a:arcTo wR="1732594" hR="1732594" stAng="9269211" swAng="1242193"/>
            </a:path>
          </a:pathLst>
        </a:custGeom>
        <a:noFill/>
        <a:ln w="19050" cap="flat" cmpd="sng" algn="ctr">
          <a:solidFill>
            <a:schemeClr val="dk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sp>
    <dsp:sp modelId="{A9264AA6-9C05-4645-B7CC-3D5BCE23A2E4}">
      <dsp:nvSpPr>
        <dsp:cNvPr id="0" name=""/>
        <dsp:cNvSpPr/>
      </dsp:nvSpPr>
      <dsp:spPr>
        <a:xfrm>
          <a:off x="665961" y="1177870"/>
          <a:ext cx="1468487" cy="954516"/>
        </a:xfrm>
        <a:prstGeom prst="roundRect">
          <a:avLst/>
        </a:prstGeom>
        <a:solidFill>
          <a:schemeClr val="accent1">
            <a:hueOff val="0"/>
            <a:satOff val="0"/>
            <a:lumOff val="0"/>
            <a:alphaOff val="0"/>
          </a:schemeClr>
        </a:solidFill>
        <a:ln w="25400" cap="flat" cmpd="sng"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Book</a:t>
          </a:r>
          <a:endParaRPr lang="en-PK" sz="1300" kern="1200" dirty="0">
            <a:solidFill>
              <a:schemeClr val="tx1"/>
            </a:solidFill>
          </a:endParaRPr>
        </a:p>
      </dsp:txBody>
      <dsp:txXfrm>
        <a:off x="712557" y="1224466"/>
        <a:ext cx="1375295" cy="861324"/>
      </dsp:txXfrm>
    </dsp:sp>
    <dsp:sp modelId="{8F1457A8-F066-4625-9F4A-B1A669A6118D}">
      <dsp:nvSpPr>
        <dsp:cNvPr id="0" name=""/>
        <dsp:cNvSpPr/>
      </dsp:nvSpPr>
      <dsp:spPr>
        <a:xfrm>
          <a:off x="1315405" y="457935"/>
          <a:ext cx="3465188" cy="3465188"/>
        </a:xfrm>
        <a:custGeom>
          <a:avLst/>
          <a:gdLst/>
          <a:ahLst/>
          <a:cxnLst/>
          <a:rect l="0" t="0" r="0" b="0"/>
          <a:pathLst>
            <a:path>
              <a:moveTo>
                <a:pt x="435665" y="583743"/>
              </a:moveTo>
              <a:arcTo wR="1732594" hR="1732594" stAng="13292118" swAng="1057303"/>
            </a:path>
          </a:pathLst>
        </a:custGeom>
        <a:noFill/>
        <a:ln w="19050" cap="flat" cmpd="sng" algn="ctr">
          <a:solidFill>
            <a:schemeClr val="dk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ae08f917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ae08f917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ae2cca4da1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ae2cca4da1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a:extLst>
            <a:ext uri="{FF2B5EF4-FFF2-40B4-BE49-F238E27FC236}">
              <a16:creationId xmlns:a16="http://schemas.microsoft.com/office/drawing/2014/main" id="{27698A61-D97C-AFB6-0755-35011FFD80E7}"/>
            </a:ext>
          </a:extLst>
        </p:cNvPr>
        <p:cNvGrpSpPr/>
        <p:nvPr/>
      </p:nvGrpSpPr>
      <p:grpSpPr>
        <a:xfrm>
          <a:off x="0" y="0"/>
          <a:ext cx="0" cy="0"/>
          <a:chOff x="0" y="0"/>
          <a:chExt cx="0" cy="0"/>
        </a:xfrm>
      </p:grpSpPr>
      <p:sp>
        <p:nvSpPr>
          <p:cNvPr id="1486" name="Google Shape;1486;gae2cca4da1_0_453:notes">
            <a:extLst>
              <a:ext uri="{FF2B5EF4-FFF2-40B4-BE49-F238E27FC236}">
                <a16:creationId xmlns:a16="http://schemas.microsoft.com/office/drawing/2014/main" id="{D1158106-C2AE-4702-26A6-C22319ADB0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ae2cca4da1_0_453:notes">
            <a:extLst>
              <a:ext uri="{FF2B5EF4-FFF2-40B4-BE49-F238E27FC236}">
                <a16:creationId xmlns:a16="http://schemas.microsoft.com/office/drawing/2014/main" id="{914B9AF9-E720-CD1B-7CED-0733E18827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613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115cd6818e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115cd6818e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a:extLst>
            <a:ext uri="{FF2B5EF4-FFF2-40B4-BE49-F238E27FC236}">
              <a16:creationId xmlns:a16="http://schemas.microsoft.com/office/drawing/2014/main" id="{60F35C9F-D775-FF38-956A-F494446014C9}"/>
            </a:ext>
          </a:extLst>
        </p:cNvPr>
        <p:cNvGrpSpPr/>
        <p:nvPr/>
      </p:nvGrpSpPr>
      <p:grpSpPr>
        <a:xfrm>
          <a:off x="0" y="0"/>
          <a:ext cx="0" cy="0"/>
          <a:chOff x="0" y="0"/>
          <a:chExt cx="0" cy="0"/>
        </a:xfrm>
      </p:grpSpPr>
      <p:sp>
        <p:nvSpPr>
          <p:cNvPr id="2000" name="Google Shape;2000;g115cd6818e6_0_117:notes">
            <a:extLst>
              <a:ext uri="{FF2B5EF4-FFF2-40B4-BE49-F238E27FC236}">
                <a16:creationId xmlns:a16="http://schemas.microsoft.com/office/drawing/2014/main" id="{183F248D-F6C4-1A05-7C02-A75A3E8659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115cd6818e6_0_117:notes">
            <a:extLst>
              <a:ext uri="{FF2B5EF4-FFF2-40B4-BE49-F238E27FC236}">
                <a16:creationId xmlns:a16="http://schemas.microsoft.com/office/drawing/2014/main" id="{442C6885-19DA-7049-5F51-2D8F56C36E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5871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a:extLst>
            <a:ext uri="{FF2B5EF4-FFF2-40B4-BE49-F238E27FC236}">
              <a16:creationId xmlns:a16="http://schemas.microsoft.com/office/drawing/2014/main" id="{AD49FFCE-2734-47F5-9666-6A38C378F9F8}"/>
            </a:ext>
          </a:extLst>
        </p:cNvPr>
        <p:cNvGrpSpPr/>
        <p:nvPr/>
      </p:nvGrpSpPr>
      <p:grpSpPr>
        <a:xfrm>
          <a:off x="0" y="0"/>
          <a:ext cx="0" cy="0"/>
          <a:chOff x="0" y="0"/>
          <a:chExt cx="0" cy="0"/>
        </a:xfrm>
      </p:grpSpPr>
      <p:sp>
        <p:nvSpPr>
          <p:cNvPr id="2000" name="Google Shape;2000;g115cd6818e6_0_117:notes">
            <a:extLst>
              <a:ext uri="{FF2B5EF4-FFF2-40B4-BE49-F238E27FC236}">
                <a16:creationId xmlns:a16="http://schemas.microsoft.com/office/drawing/2014/main" id="{6C93780F-95BA-798F-F1DD-264FB977C0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115cd6818e6_0_117:notes">
            <a:extLst>
              <a:ext uri="{FF2B5EF4-FFF2-40B4-BE49-F238E27FC236}">
                <a16:creationId xmlns:a16="http://schemas.microsoft.com/office/drawing/2014/main" id="{58CC0238-ED57-3424-6E1B-ADC8A1B193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503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a:extLst>
            <a:ext uri="{FF2B5EF4-FFF2-40B4-BE49-F238E27FC236}">
              <a16:creationId xmlns:a16="http://schemas.microsoft.com/office/drawing/2014/main" id="{AF6A8159-D558-1E7A-8BD9-E1C4DC30D64B}"/>
            </a:ext>
          </a:extLst>
        </p:cNvPr>
        <p:cNvGrpSpPr/>
        <p:nvPr/>
      </p:nvGrpSpPr>
      <p:grpSpPr>
        <a:xfrm>
          <a:off x="0" y="0"/>
          <a:ext cx="0" cy="0"/>
          <a:chOff x="0" y="0"/>
          <a:chExt cx="0" cy="0"/>
        </a:xfrm>
      </p:grpSpPr>
      <p:sp>
        <p:nvSpPr>
          <p:cNvPr id="2000" name="Google Shape;2000;g115cd6818e6_0_117:notes">
            <a:extLst>
              <a:ext uri="{FF2B5EF4-FFF2-40B4-BE49-F238E27FC236}">
                <a16:creationId xmlns:a16="http://schemas.microsoft.com/office/drawing/2014/main" id="{9621AE37-182C-EAC3-E358-268014B04B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115cd6818e6_0_117:notes">
            <a:extLst>
              <a:ext uri="{FF2B5EF4-FFF2-40B4-BE49-F238E27FC236}">
                <a16:creationId xmlns:a16="http://schemas.microsoft.com/office/drawing/2014/main" id="{37091FB0-8CCF-E1D5-7C5A-955E202AFA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400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a:extLst>
            <a:ext uri="{FF2B5EF4-FFF2-40B4-BE49-F238E27FC236}">
              <a16:creationId xmlns:a16="http://schemas.microsoft.com/office/drawing/2014/main" id="{A1BB42EF-D49E-BA63-3BF6-CFEB86803699}"/>
            </a:ext>
          </a:extLst>
        </p:cNvPr>
        <p:cNvGrpSpPr/>
        <p:nvPr/>
      </p:nvGrpSpPr>
      <p:grpSpPr>
        <a:xfrm>
          <a:off x="0" y="0"/>
          <a:ext cx="0" cy="0"/>
          <a:chOff x="0" y="0"/>
          <a:chExt cx="0" cy="0"/>
        </a:xfrm>
      </p:grpSpPr>
      <p:sp>
        <p:nvSpPr>
          <p:cNvPr id="2000" name="Google Shape;2000;g115cd6818e6_0_117:notes">
            <a:extLst>
              <a:ext uri="{FF2B5EF4-FFF2-40B4-BE49-F238E27FC236}">
                <a16:creationId xmlns:a16="http://schemas.microsoft.com/office/drawing/2014/main" id="{42AA36F7-0217-BDF7-9341-CE9178F2A5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115cd6818e6_0_117:notes">
            <a:extLst>
              <a:ext uri="{FF2B5EF4-FFF2-40B4-BE49-F238E27FC236}">
                <a16:creationId xmlns:a16="http://schemas.microsoft.com/office/drawing/2014/main" id="{C56172AA-A50E-97E5-A11D-94FE8F6C80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404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ae39994066_5_2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ae39994066_5_2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b61e6517f4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b61e6517f4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e2cca4da1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e2cca4da1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ea29405bd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ea29405bd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15a99f9a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15a99f9a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ae2cca4da1_0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ae2cca4da1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115cd6818e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115cd6818e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15cd6818e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15cd6818e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15d472d738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15d472d738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71600" y="1657350"/>
            <a:ext cx="6400800" cy="14631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Clr>
                <a:schemeClr val="dk2"/>
              </a:buClr>
              <a:buSzPts val="5200"/>
              <a:buNone/>
              <a:defRPr sz="5200">
                <a:solidFill>
                  <a:schemeClr val="dk2"/>
                </a:solidFill>
              </a:defRPr>
            </a:lvl1pPr>
            <a:lvl2pPr lvl="1" algn="ctr">
              <a:spcBef>
                <a:spcPts val="0"/>
              </a:spcBef>
              <a:spcAft>
                <a:spcPts val="0"/>
              </a:spcAft>
              <a:buClr>
                <a:schemeClr val="dk2"/>
              </a:buClr>
              <a:buSzPts val="5200"/>
              <a:buNone/>
              <a:defRPr sz="5200">
                <a:solidFill>
                  <a:schemeClr val="dk2"/>
                </a:solidFill>
              </a:defRPr>
            </a:lvl2pPr>
            <a:lvl3pPr lvl="2" algn="ctr">
              <a:spcBef>
                <a:spcPts val="0"/>
              </a:spcBef>
              <a:spcAft>
                <a:spcPts val="0"/>
              </a:spcAft>
              <a:buClr>
                <a:schemeClr val="dk2"/>
              </a:buClr>
              <a:buSzPts val="5200"/>
              <a:buNone/>
              <a:defRPr sz="5200">
                <a:solidFill>
                  <a:schemeClr val="dk2"/>
                </a:solidFill>
              </a:defRPr>
            </a:lvl3pPr>
            <a:lvl4pPr lvl="3" algn="ctr">
              <a:spcBef>
                <a:spcPts val="0"/>
              </a:spcBef>
              <a:spcAft>
                <a:spcPts val="0"/>
              </a:spcAft>
              <a:buClr>
                <a:schemeClr val="dk2"/>
              </a:buClr>
              <a:buSzPts val="5200"/>
              <a:buNone/>
              <a:defRPr sz="5200">
                <a:solidFill>
                  <a:schemeClr val="dk2"/>
                </a:solidFill>
              </a:defRPr>
            </a:lvl4pPr>
            <a:lvl5pPr lvl="4" algn="ctr">
              <a:spcBef>
                <a:spcPts val="0"/>
              </a:spcBef>
              <a:spcAft>
                <a:spcPts val="0"/>
              </a:spcAft>
              <a:buClr>
                <a:schemeClr val="dk2"/>
              </a:buClr>
              <a:buSzPts val="5200"/>
              <a:buNone/>
              <a:defRPr sz="5200">
                <a:solidFill>
                  <a:schemeClr val="dk2"/>
                </a:solidFill>
              </a:defRPr>
            </a:lvl5pPr>
            <a:lvl6pPr lvl="5" algn="ctr">
              <a:spcBef>
                <a:spcPts val="0"/>
              </a:spcBef>
              <a:spcAft>
                <a:spcPts val="0"/>
              </a:spcAft>
              <a:buClr>
                <a:schemeClr val="dk2"/>
              </a:buClr>
              <a:buSzPts val="5200"/>
              <a:buNone/>
              <a:defRPr sz="5200">
                <a:solidFill>
                  <a:schemeClr val="dk2"/>
                </a:solidFill>
              </a:defRPr>
            </a:lvl6pPr>
            <a:lvl7pPr lvl="6" algn="ctr">
              <a:spcBef>
                <a:spcPts val="0"/>
              </a:spcBef>
              <a:spcAft>
                <a:spcPts val="0"/>
              </a:spcAft>
              <a:buClr>
                <a:schemeClr val="dk2"/>
              </a:buClr>
              <a:buSzPts val="5200"/>
              <a:buNone/>
              <a:defRPr sz="5200">
                <a:solidFill>
                  <a:schemeClr val="dk2"/>
                </a:solidFill>
              </a:defRPr>
            </a:lvl7pPr>
            <a:lvl8pPr lvl="7" algn="ctr">
              <a:spcBef>
                <a:spcPts val="0"/>
              </a:spcBef>
              <a:spcAft>
                <a:spcPts val="0"/>
              </a:spcAft>
              <a:buClr>
                <a:schemeClr val="dk2"/>
              </a:buClr>
              <a:buSzPts val="5200"/>
              <a:buNone/>
              <a:defRPr sz="5200">
                <a:solidFill>
                  <a:schemeClr val="dk2"/>
                </a:solidFill>
              </a:defRPr>
            </a:lvl8pPr>
            <a:lvl9pPr lvl="8" algn="ctr">
              <a:spcBef>
                <a:spcPts val="0"/>
              </a:spcBef>
              <a:spcAft>
                <a:spcPts val="0"/>
              </a:spcAft>
              <a:buClr>
                <a:schemeClr val="dk2"/>
              </a:buClr>
              <a:buSzPts val="5200"/>
              <a:buNone/>
              <a:defRPr sz="5200">
                <a:solidFill>
                  <a:schemeClr val="dk2"/>
                </a:solidFill>
              </a:defRPr>
            </a:lvl9pPr>
          </a:lstStyle>
          <a:p>
            <a:endParaRPr/>
          </a:p>
        </p:txBody>
      </p:sp>
      <p:sp>
        <p:nvSpPr>
          <p:cNvPr id="11" name="Google Shape;11;p2"/>
          <p:cNvSpPr txBox="1">
            <a:spLocks noGrp="1"/>
          </p:cNvSpPr>
          <p:nvPr>
            <p:ph type="subTitle" idx="1"/>
          </p:nvPr>
        </p:nvSpPr>
        <p:spPr>
          <a:xfrm>
            <a:off x="2455750" y="3784050"/>
            <a:ext cx="4173600" cy="4266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BLANK_14">
    <p:bg>
      <p:bgPr>
        <a:solidFill>
          <a:schemeClr val="lt1"/>
        </a:solidFill>
        <a:effectLst/>
      </p:bgPr>
    </p:bg>
    <p:spTree>
      <p:nvGrpSpPr>
        <p:cNvPr id="1" name="Shape 127"/>
        <p:cNvGrpSpPr/>
        <p:nvPr/>
      </p:nvGrpSpPr>
      <p:grpSpPr>
        <a:xfrm>
          <a:off x="0" y="0"/>
          <a:ext cx="0" cy="0"/>
          <a:chOff x="0" y="0"/>
          <a:chExt cx="0" cy="0"/>
        </a:xfrm>
      </p:grpSpPr>
      <p:sp>
        <p:nvSpPr>
          <p:cNvPr id="128" name="Google Shape;128;p23"/>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txBox="1">
            <a:spLocks noGrp="1"/>
          </p:cNvSpPr>
          <p:nvPr>
            <p:ph type="title"/>
          </p:nvPr>
        </p:nvSpPr>
        <p:spPr>
          <a:xfrm>
            <a:off x="5970125" y="538350"/>
            <a:ext cx="2461200" cy="914400"/>
          </a:xfrm>
          <a:prstGeom prst="rect">
            <a:avLst/>
          </a:prstGeom>
        </p:spPr>
        <p:txBody>
          <a:bodyPr spcFirstLastPara="1" wrap="square" lIns="0" tIns="0" rIns="0" bIns="0" anchor="b" anchorCtr="0">
            <a:noAutofit/>
          </a:bodyPr>
          <a:lstStyle>
            <a:lvl1pPr lvl="0" algn="r" rtl="0">
              <a:spcBef>
                <a:spcPts val="0"/>
              </a:spcBef>
              <a:spcAft>
                <a:spcPts val="0"/>
              </a:spcAft>
              <a:buSzPts val="4200"/>
              <a:buNone/>
              <a:defRPr sz="5000">
                <a:solidFill>
                  <a:schemeClr val="dk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0" name="Google Shape;130;p23"/>
          <p:cNvSpPr txBox="1">
            <a:spLocks noGrp="1"/>
          </p:cNvSpPr>
          <p:nvPr>
            <p:ph type="subTitle" idx="1"/>
          </p:nvPr>
        </p:nvSpPr>
        <p:spPr>
          <a:xfrm>
            <a:off x="2213400" y="1452748"/>
            <a:ext cx="6217800" cy="457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sz="21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1" name="Google Shape;131;p23"/>
          <p:cNvSpPr txBox="1">
            <a:spLocks noGrp="1"/>
          </p:cNvSpPr>
          <p:nvPr>
            <p:ph type="title" idx="2" hasCustomPrompt="1"/>
          </p:nvPr>
        </p:nvSpPr>
        <p:spPr>
          <a:xfrm>
            <a:off x="4363625" y="538325"/>
            <a:ext cx="1606500" cy="914400"/>
          </a:xfrm>
          <a:prstGeom prst="rect">
            <a:avLst/>
          </a:prstGeom>
        </p:spPr>
        <p:txBody>
          <a:bodyPr spcFirstLastPara="1" wrap="square" lIns="0" tIns="0" rIns="0" bIns="0" anchor="ctr" anchorCtr="0">
            <a:noAutofit/>
          </a:bodyPr>
          <a:lstStyle>
            <a:lvl1pPr lvl="0" rtl="0">
              <a:spcBef>
                <a:spcPts val="0"/>
              </a:spcBef>
              <a:spcAft>
                <a:spcPts val="0"/>
              </a:spcAft>
              <a:buSzPts val="7200"/>
              <a:buNone/>
              <a:defRPr sz="75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cxnSp>
        <p:nvCxnSpPr>
          <p:cNvPr id="132" name="Google Shape;132;p23"/>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133" name="Google Shape;133;p23"/>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134" name="Google Shape;134;p23"/>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Clr>
                <a:schemeClr val="dk2"/>
              </a:buClr>
              <a:buSzPts val="1600"/>
              <a:buNone/>
              <a:defRPr sz="800" b="1">
                <a:solidFill>
                  <a:schemeClr val="dk2"/>
                </a:solidFill>
                <a:latin typeface="Abhaya Libre"/>
                <a:ea typeface="Abhaya Libre"/>
                <a:cs typeface="Abhaya Libre"/>
                <a:sym typeface="Abhaya Libre"/>
              </a:defRPr>
            </a:lvl1pPr>
            <a:lvl2pPr lvl="1" algn="ctr" rtl="0">
              <a:lnSpc>
                <a:spcPct val="100000"/>
              </a:lnSpc>
              <a:spcBef>
                <a:spcPts val="0"/>
              </a:spcBef>
              <a:spcAft>
                <a:spcPts val="0"/>
              </a:spcAft>
              <a:buClr>
                <a:schemeClr val="dk2"/>
              </a:buClr>
              <a:buSzPts val="1600"/>
              <a:buNone/>
              <a:defRPr>
                <a:solidFill>
                  <a:schemeClr val="dk2"/>
                </a:solidFill>
              </a:defRPr>
            </a:lvl2pPr>
            <a:lvl3pPr lvl="2" algn="ctr" rtl="0">
              <a:lnSpc>
                <a:spcPct val="100000"/>
              </a:lnSpc>
              <a:spcBef>
                <a:spcPts val="0"/>
              </a:spcBef>
              <a:spcAft>
                <a:spcPts val="0"/>
              </a:spcAft>
              <a:buClr>
                <a:schemeClr val="dk2"/>
              </a:buClr>
              <a:buSzPts val="1600"/>
              <a:buNone/>
              <a:defRPr>
                <a:solidFill>
                  <a:schemeClr val="dk2"/>
                </a:solidFill>
              </a:defRPr>
            </a:lvl3pPr>
            <a:lvl4pPr lvl="3" algn="ctr" rtl="0">
              <a:lnSpc>
                <a:spcPct val="100000"/>
              </a:lnSpc>
              <a:spcBef>
                <a:spcPts val="0"/>
              </a:spcBef>
              <a:spcAft>
                <a:spcPts val="0"/>
              </a:spcAft>
              <a:buClr>
                <a:schemeClr val="dk2"/>
              </a:buClr>
              <a:buSzPts val="1600"/>
              <a:buNone/>
              <a:defRPr>
                <a:solidFill>
                  <a:schemeClr val="dk2"/>
                </a:solidFill>
              </a:defRPr>
            </a:lvl4pPr>
            <a:lvl5pPr lvl="4" algn="ctr" rtl="0">
              <a:lnSpc>
                <a:spcPct val="100000"/>
              </a:lnSpc>
              <a:spcBef>
                <a:spcPts val="0"/>
              </a:spcBef>
              <a:spcAft>
                <a:spcPts val="0"/>
              </a:spcAft>
              <a:buClr>
                <a:schemeClr val="dk2"/>
              </a:buClr>
              <a:buSzPts val="1600"/>
              <a:buNone/>
              <a:defRPr>
                <a:solidFill>
                  <a:schemeClr val="dk2"/>
                </a:solidFill>
              </a:defRPr>
            </a:lvl5pPr>
            <a:lvl6pPr lvl="5" algn="ctr" rtl="0">
              <a:lnSpc>
                <a:spcPct val="100000"/>
              </a:lnSpc>
              <a:spcBef>
                <a:spcPts val="0"/>
              </a:spcBef>
              <a:spcAft>
                <a:spcPts val="0"/>
              </a:spcAft>
              <a:buClr>
                <a:schemeClr val="dk2"/>
              </a:buClr>
              <a:buSzPts val="1600"/>
              <a:buNone/>
              <a:defRPr>
                <a:solidFill>
                  <a:schemeClr val="dk2"/>
                </a:solidFill>
              </a:defRPr>
            </a:lvl6pPr>
            <a:lvl7pPr lvl="6" algn="ctr" rtl="0">
              <a:lnSpc>
                <a:spcPct val="100000"/>
              </a:lnSpc>
              <a:spcBef>
                <a:spcPts val="0"/>
              </a:spcBef>
              <a:spcAft>
                <a:spcPts val="0"/>
              </a:spcAft>
              <a:buClr>
                <a:schemeClr val="dk2"/>
              </a:buClr>
              <a:buSzPts val="1600"/>
              <a:buNone/>
              <a:defRPr>
                <a:solidFill>
                  <a:schemeClr val="dk2"/>
                </a:solidFill>
              </a:defRPr>
            </a:lvl7pPr>
            <a:lvl8pPr lvl="7" algn="ctr" rtl="0">
              <a:lnSpc>
                <a:spcPct val="100000"/>
              </a:lnSpc>
              <a:spcBef>
                <a:spcPts val="0"/>
              </a:spcBef>
              <a:spcAft>
                <a:spcPts val="0"/>
              </a:spcAft>
              <a:buClr>
                <a:schemeClr val="dk2"/>
              </a:buClr>
              <a:buSzPts val="1600"/>
              <a:buNone/>
              <a:defRPr>
                <a:solidFill>
                  <a:schemeClr val="dk2"/>
                </a:solidFill>
              </a:defRPr>
            </a:lvl8pPr>
            <a:lvl9pPr lvl="8" algn="ctr" rtl="0">
              <a:lnSpc>
                <a:spcPct val="100000"/>
              </a:lnSpc>
              <a:spcBef>
                <a:spcPts val="0"/>
              </a:spcBef>
              <a:spcAft>
                <a:spcPts val="0"/>
              </a:spcAft>
              <a:buClr>
                <a:schemeClr val="dk2"/>
              </a:buClr>
              <a:buSzPts val="1600"/>
              <a:buNone/>
              <a:defRPr>
                <a:solidFill>
                  <a:schemeClr val="dk2"/>
                </a:solidFill>
              </a:defRPr>
            </a:lvl9pPr>
          </a:lstStyle>
          <a:p>
            <a:endParaRPr/>
          </a:p>
        </p:txBody>
      </p:sp>
      <p:sp>
        <p:nvSpPr>
          <p:cNvPr id="135" name="Google Shape;135;p23"/>
          <p:cNvSpPr txBox="1">
            <a:spLocks noGrp="1"/>
          </p:cNvSpPr>
          <p:nvPr>
            <p:ph type="subTitle" idx="4"/>
          </p:nvPr>
        </p:nvSpPr>
        <p:spPr>
          <a:xfrm>
            <a:off x="713224" y="4801054"/>
            <a:ext cx="731400" cy="1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1600"/>
              <a:buNone/>
              <a:defRPr sz="800" b="1">
                <a:solidFill>
                  <a:schemeClr val="dk2"/>
                </a:solidFill>
                <a:latin typeface="Abhaya Libre"/>
                <a:ea typeface="Abhaya Libre"/>
                <a:cs typeface="Abhaya Libre"/>
                <a:sym typeface="Abhaya Libre"/>
              </a:defRPr>
            </a:lvl1pPr>
            <a:lvl2pPr lvl="1" algn="ctr" rtl="0">
              <a:lnSpc>
                <a:spcPct val="100000"/>
              </a:lnSpc>
              <a:spcBef>
                <a:spcPts val="0"/>
              </a:spcBef>
              <a:spcAft>
                <a:spcPts val="0"/>
              </a:spcAft>
              <a:buClr>
                <a:schemeClr val="dk2"/>
              </a:buClr>
              <a:buSzPts val="1600"/>
              <a:buNone/>
              <a:defRPr>
                <a:solidFill>
                  <a:schemeClr val="dk2"/>
                </a:solidFill>
              </a:defRPr>
            </a:lvl2pPr>
            <a:lvl3pPr lvl="2" algn="ctr" rtl="0">
              <a:lnSpc>
                <a:spcPct val="100000"/>
              </a:lnSpc>
              <a:spcBef>
                <a:spcPts val="0"/>
              </a:spcBef>
              <a:spcAft>
                <a:spcPts val="0"/>
              </a:spcAft>
              <a:buClr>
                <a:schemeClr val="dk2"/>
              </a:buClr>
              <a:buSzPts val="1600"/>
              <a:buNone/>
              <a:defRPr>
                <a:solidFill>
                  <a:schemeClr val="dk2"/>
                </a:solidFill>
              </a:defRPr>
            </a:lvl3pPr>
            <a:lvl4pPr lvl="3" algn="ctr" rtl="0">
              <a:lnSpc>
                <a:spcPct val="100000"/>
              </a:lnSpc>
              <a:spcBef>
                <a:spcPts val="0"/>
              </a:spcBef>
              <a:spcAft>
                <a:spcPts val="0"/>
              </a:spcAft>
              <a:buClr>
                <a:schemeClr val="dk2"/>
              </a:buClr>
              <a:buSzPts val="1600"/>
              <a:buNone/>
              <a:defRPr>
                <a:solidFill>
                  <a:schemeClr val="dk2"/>
                </a:solidFill>
              </a:defRPr>
            </a:lvl4pPr>
            <a:lvl5pPr lvl="4" algn="ctr" rtl="0">
              <a:lnSpc>
                <a:spcPct val="100000"/>
              </a:lnSpc>
              <a:spcBef>
                <a:spcPts val="0"/>
              </a:spcBef>
              <a:spcAft>
                <a:spcPts val="0"/>
              </a:spcAft>
              <a:buClr>
                <a:schemeClr val="dk2"/>
              </a:buClr>
              <a:buSzPts val="1600"/>
              <a:buNone/>
              <a:defRPr>
                <a:solidFill>
                  <a:schemeClr val="dk2"/>
                </a:solidFill>
              </a:defRPr>
            </a:lvl5pPr>
            <a:lvl6pPr lvl="5" algn="ctr" rtl="0">
              <a:lnSpc>
                <a:spcPct val="100000"/>
              </a:lnSpc>
              <a:spcBef>
                <a:spcPts val="0"/>
              </a:spcBef>
              <a:spcAft>
                <a:spcPts val="0"/>
              </a:spcAft>
              <a:buClr>
                <a:schemeClr val="dk2"/>
              </a:buClr>
              <a:buSzPts val="1600"/>
              <a:buNone/>
              <a:defRPr>
                <a:solidFill>
                  <a:schemeClr val="dk2"/>
                </a:solidFill>
              </a:defRPr>
            </a:lvl6pPr>
            <a:lvl7pPr lvl="6" algn="ctr" rtl="0">
              <a:lnSpc>
                <a:spcPct val="100000"/>
              </a:lnSpc>
              <a:spcBef>
                <a:spcPts val="0"/>
              </a:spcBef>
              <a:spcAft>
                <a:spcPts val="0"/>
              </a:spcAft>
              <a:buClr>
                <a:schemeClr val="dk2"/>
              </a:buClr>
              <a:buSzPts val="1600"/>
              <a:buNone/>
              <a:defRPr>
                <a:solidFill>
                  <a:schemeClr val="dk2"/>
                </a:solidFill>
              </a:defRPr>
            </a:lvl7pPr>
            <a:lvl8pPr lvl="7" algn="ctr" rtl="0">
              <a:lnSpc>
                <a:spcPct val="100000"/>
              </a:lnSpc>
              <a:spcBef>
                <a:spcPts val="0"/>
              </a:spcBef>
              <a:spcAft>
                <a:spcPts val="0"/>
              </a:spcAft>
              <a:buClr>
                <a:schemeClr val="dk2"/>
              </a:buClr>
              <a:buSzPts val="1600"/>
              <a:buNone/>
              <a:defRPr>
                <a:solidFill>
                  <a:schemeClr val="dk2"/>
                </a:solidFill>
              </a:defRPr>
            </a:lvl8pPr>
            <a:lvl9pPr lvl="8" algn="ctr" rtl="0">
              <a:lnSpc>
                <a:spcPct val="100000"/>
              </a:lnSpc>
              <a:spcBef>
                <a:spcPts val="0"/>
              </a:spcBef>
              <a:spcAft>
                <a:spcPts val="0"/>
              </a:spcAft>
              <a:buClr>
                <a:schemeClr val="dk2"/>
              </a:buClr>
              <a:buSzPts val="1600"/>
              <a:buNone/>
              <a:defRPr>
                <a:solidFill>
                  <a:schemeClr val="dk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3">
  <p:cSld name="BLANK_15">
    <p:bg>
      <p:bgPr>
        <a:solidFill>
          <a:schemeClr val="lt1"/>
        </a:solidFill>
        <a:effectLst/>
      </p:bgPr>
    </p:bg>
    <p:spTree>
      <p:nvGrpSpPr>
        <p:cNvPr id="1" name="Shape 136"/>
        <p:cNvGrpSpPr/>
        <p:nvPr/>
      </p:nvGrpSpPr>
      <p:grpSpPr>
        <a:xfrm>
          <a:off x="0" y="0"/>
          <a:ext cx="0" cy="0"/>
          <a:chOff x="0" y="0"/>
          <a:chExt cx="0" cy="0"/>
        </a:xfrm>
      </p:grpSpPr>
      <p:sp>
        <p:nvSpPr>
          <p:cNvPr id="137" name="Google Shape;137;p24"/>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4"/>
          <p:cNvSpPr txBox="1">
            <a:spLocks noGrp="1"/>
          </p:cNvSpPr>
          <p:nvPr>
            <p:ph type="title"/>
          </p:nvPr>
        </p:nvSpPr>
        <p:spPr>
          <a:xfrm>
            <a:off x="2326500" y="3233575"/>
            <a:ext cx="4174200" cy="9144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5000">
                <a:solidFill>
                  <a:schemeClr val="dk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9" name="Google Shape;139;p24"/>
          <p:cNvSpPr txBox="1">
            <a:spLocks noGrp="1"/>
          </p:cNvSpPr>
          <p:nvPr>
            <p:ph type="subTitle" idx="1"/>
          </p:nvPr>
        </p:nvSpPr>
        <p:spPr>
          <a:xfrm>
            <a:off x="720000" y="4147973"/>
            <a:ext cx="6217800" cy="457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sz="21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0" name="Google Shape;140;p24"/>
          <p:cNvSpPr txBox="1">
            <a:spLocks noGrp="1"/>
          </p:cNvSpPr>
          <p:nvPr>
            <p:ph type="title" idx="2" hasCustomPrompt="1"/>
          </p:nvPr>
        </p:nvSpPr>
        <p:spPr>
          <a:xfrm>
            <a:off x="720000" y="3233550"/>
            <a:ext cx="1606500" cy="914400"/>
          </a:xfrm>
          <a:prstGeom prst="rect">
            <a:avLst/>
          </a:prstGeom>
        </p:spPr>
        <p:txBody>
          <a:bodyPr spcFirstLastPara="1" wrap="square" lIns="0" tIns="0" rIns="0" bIns="0" anchor="ctr" anchorCtr="0">
            <a:noAutofit/>
          </a:bodyPr>
          <a:lstStyle>
            <a:lvl1pPr lvl="0" rtl="0">
              <a:spcBef>
                <a:spcPts val="0"/>
              </a:spcBef>
              <a:spcAft>
                <a:spcPts val="0"/>
              </a:spcAft>
              <a:buSzPts val="7200"/>
              <a:buNone/>
              <a:defRPr sz="75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cxnSp>
        <p:nvCxnSpPr>
          <p:cNvPr id="141" name="Google Shape;141;p24"/>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142" name="Google Shape;142;p24"/>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143" name="Google Shape;143;p24"/>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Clr>
                <a:schemeClr val="dk2"/>
              </a:buClr>
              <a:buSzPts val="1600"/>
              <a:buNone/>
              <a:defRPr sz="800" b="1">
                <a:solidFill>
                  <a:schemeClr val="dk2"/>
                </a:solidFill>
                <a:latin typeface="Abhaya Libre"/>
                <a:ea typeface="Abhaya Libre"/>
                <a:cs typeface="Abhaya Libre"/>
                <a:sym typeface="Abhaya Libre"/>
              </a:defRPr>
            </a:lvl1pPr>
            <a:lvl2pPr lvl="1" algn="ctr" rtl="0">
              <a:lnSpc>
                <a:spcPct val="100000"/>
              </a:lnSpc>
              <a:spcBef>
                <a:spcPts val="0"/>
              </a:spcBef>
              <a:spcAft>
                <a:spcPts val="0"/>
              </a:spcAft>
              <a:buClr>
                <a:schemeClr val="dk2"/>
              </a:buClr>
              <a:buSzPts val="1600"/>
              <a:buNone/>
              <a:defRPr>
                <a:solidFill>
                  <a:schemeClr val="dk2"/>
                </a:solidFill>
              </a:defRPr>
            </a:lvl2pPr>
            <a:lvl3pPr lvl="2" algn="ctr" rtl="0">
              <a:lnSpc>
                <a:spcPct val="100000"/>
              </a:lnSpc>
              <a:spcBef>
                <a:spcPts val="0"/>
              </a:spcBef>
              <a:spcAft>
                <a:spcPts val="0"/>
              </a:spcAft>
              <a:buClr>
                <a:schemeClr val="dk2"/>
              </a:buClr>
              <a:buSzPts val="1600"/>
              <a:buNone/>
              <a:defRPr>
                <a:solidFill>
                  <a:schemeClr val="dk2"/>
                </a:solidFill>
              </a:defRPr>
            </a:lvl3pPr>
            <a:lvl4pPr lvl="3" algn="ctr" rtl="0">
              <a:lnSpc>
                <a:spcPct val="100000"/>
              </a:lnSpc>
              <a:spcBef>
                <a:spcPts val="0"/>
              </a:spcBef>
              <a:spcAft>
                <a:spcPts val="0"/>
              </a:spcAft>
              <a:buClr>
                <a:schemeClr val="dk2"/>
              </a:buClr>
              <a:buSzPts val="1600"/>
              <a:buNone/>
              <a:defRPr>
                <a:solidFill>
                  <a:schemeClr val="dk2"/>
                </a:solidFill>
              </a:defRPr>
            </a:lvl4pPr>
            <a:lvl5pPr lvl="4" algn="ctr" rtl="0">
              <a:lnSpc>
                <a:spcPct val="100000"/>
              </a:lnSpc>
              <a:spcBef>
                <a:spcPts val="0"/>
              </a:spcBef>
              <a:spcAft>
                <a:spcPts val="0"/>
              </a:spcAft>
              <a:buClr>
                <a:schemeClr val="dk2"/>
              </a:buClr>
              <a:buSzPts val="1600"/>
              <a:buNone/>
              <a:defRPr>
                <a:solidFill>
                  <a:schemeClr val="dk2"/>
                </a:solidFill>
              </a:defRPr>
            </a:lvl5pPr>
            <a:lvl6pPr lvl="5" algn="ctr" rtl="0">
              <a:lnSpc>
                <a:spcPct val="100000"/>
              </a:lnSpc>
              <a:spcBef>
                <a:spcPts val="0"/>
              </a:spcBef>
              <a:spcAft>
                <a:spcPts val="0"/>
              </a:spcAft>
              <a:buClr>
                <a:schemeClr val="dk2"/>
              </a:buClr>
              <a:buSzPts val="1600"/>
              <a:buNone/>
              <a:defRPr>
                <a:solidFill>
                  <a:schemeClr val="dk2"/>
                </a:solidFill>
              </a:defRPr>
            </a:lvl6pPr>
            <a:lvl7pPr lvl="6" algn="ctr" rtl="0">
              <a:lnSpc>
                <a:spcPct val="100000"/>
              </a:lnSpc>
              <a:spcBef>
                <a:spcPts val="0"/>
              </a:spcBef>
              <a:spcAft>
                <a:spcPts val="0"/>
              </a:spcAft>
              <a:buClr>
                <a:schemeClr val="dk2"/>
              </a:buClr>
              <a:buSzPts val="1600"/>
              <a:buNone/>
              <a:defRPr>
                <a:solidFill>
                  <a:schemeClr val="dk2"/>
                </a:solidFill>
              </a:defRPr>
            </a:lvl7pPr>
            <a:lvl8pPr lvl="7" algn="ctr" rtl="0">
              <a:lnSpc>
                <a:spcPct val="100000"/>
              </a:lnSpc>
              <a:spcBef>
                <a:spcPts val="0"/>
              </a:spcBef>
              <a:spcAft>
                <a:spcPts val="0"/>
              </a:spcAft>
              <a:buClr>
                <a:schemeClr val="dk2"/>
              </a:buClr>
              <a:buSzPts val="1600"/>
              <a:buNone/>
              <a:defRPr>
                <a:solidFill>
                  <a:schemeClr val="dk2"/>
                </a:solidFill>
              </a:defRPr>
            </a:lvl8pPr>
            <a:lvl9pPr lvl="8" algn="ctr" rtl="0">
              <a:lnSpc>
                <a:spcPct val="100000"/>
              </a:lnSpc>
              <a:spcBef>
                <a:spcPts val="0"/>
              </a:spcBef>
              <a:spcAft>
                <a:spcPts val="0"/>
              </a:spcAft>
              <a:buClr>
                <a:schemeClr val="dk2"/>
              </a:buClr>
              <a:buSzPts val="1600"/>
              <a:buNone/>
              <a:defRPr>
                <a:solidFill>
                  <a:schemeClr val="dk2"/>
                </a:solidFill>
              </a:defRPr>
            </a:lvl9pPr>
          </a:lstStyle>
          <a:p>
            <a:endParaRPr/>
          </a:p>
        </p:txBody>
      </p:sp>
      <p:sp>
        <p:nvSpPr>
          <p:cNvPr id="144" name="Google Shape;144;p24"/>
          <p:cNvSpPr txBox="1">
            <a:spLocks noGrp="1"/>
          </p:cNvSpPr>
          <p:nvPr>
            <p:ph type="subTitle" idx="4"/>
          </p:nvPr>
        </p:nvSpPr>
        <p:spPr>
          <a:xfrm>
            <a:off x="713224" y="4801054"/>
            <a:ext cx="731400" cy="1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1600"/>
              <a:buNone/>
              <a:defRPr sz="800" b="1">
                <a:solidFill>
                  <a:schemeClr val="dk2"/>
                </a:solidFill>
                <a:latin typeface="Abhaya Libre"/>
                <a:ea typeface="Abhaya Libre"/>
                <a:cs typeface="Abhaya Libre"/>
                <a:sym typeface="Abhaya Libre"/>
              </a:defRPr>
            </a:lvl1pPr>
            <a:lvl2pPr lvl="1" algn="ctr" rtl="0">
              <a:lnSpc>
                <a:spcPct val="100000"/>
              </a:lnSpc>
              <a:spcBef>
                <a:spcPts val="0"/>
              </a:spcBef>
              <a:spcAft>
                <a:spcPts val="0"/>
              </a:spcAft>
              <a:buClr>
                <a:schemeClr val="dk2"/>
              </a:buClr>
              <a:buSzPts val="1600"/>
              <a:buNone/>
              <a:defRPr>
                <a:solidFill>
                  <a:schemeClr val="dk2"/>
                </a:solidFill>
              </a:defRPr>
            </a:lvl2pPr>
            <a:lvl3pPr lvl="2" algn="ctr" rtl="0">
              <a:lnSpc>
                <a:spcPct val="100000"/>
              </a:lnSpc>
              <a:spcBef>
                <a:spcPts val="0"/>
              </a:spcBef>
              <a:spcAft>
                <a:spcPts val="0"/>
              </a:spcAft>
              <a:buClr>
                <a:schemeClr val="dk2"/>
              </a:buClr>
              <a:buSzPts val="1600"/>
              <a:buNone/>
              <a:defRPr>
                <a:solidFill>
                  <a:schemeClr val="dk2"/>
                </a:solidFill>
              </a:defRPr>
            </a:lvl3pPr>
            <a:lvl4pPr lvl="3" algn="ctr" rtl="0">
              <a:lnSpc>
                <a:spcPct val="100000"/>
              </a:lnSpc>
              <a:spcBef>
                <a:spcPts val="0"/>
              </a:spcBef>
              <a:spcAft>
                <a:spcPts val="0"/>
              </a:spcAft>
              <a:buClr>
                <a:schemeClr val="dk2"/>
              </a:buClr>
              <a:buSzPts val="1600"/>
              <a:buNone/>
              <a:defRPr>
                <a:solidFill>
                  <a:schemeClr val="dk2"/>
                </a:solidFill>
              </a:defRPr>
            </a:lvl4pPr>
            <a:lvl5pPr lvl="4" algn="ctr" rtl="0">
              <a:lnSpc>
                <a:spcPct val="100000"/>
              </a:lnSpc>
              <a:spcBef>
                <a:spcPts val="0"/>
              </a:spcBef>
              <a:spcAft>
                <a:spcPts val="0"/>
              </a:spcAft>
              <a:buClr>
                <a:schemeClr val="dk2"/>
              </a:buClr>
              <a:buSzPts val="1600"/>
              <a:buNone/>
              <a:defRPr>
                <a:solidFill>
                  <a:schemeClr val="dk2"/>
                </a:solidFill>
              </a:defRPr>
            </a:lvl5pPr>
            <a:lvl6pPr lvl="5" algn="ctr" rtl="0">
              <a:lnSpc>
                <a:spcPct val="100000"/>
              </a:lnSpc>
              <a:spcBef>
                <a:spcPts val="0"/>
              </a:spcBef>
              <a:spcAft>
                <a:spcPts val="0"/>
              </a:spcAft>
              <a:buClr>
                <a:schemeClr val="dk2"/>
              </a:buClr>
              <a:buSzPts val="1600"/>
              <a:buNone/>
              <a:defRPr>
                <a:solidFill>
                  <a:schemeClr val="dk2"/>
                </a:solidFill>
              </a:defRPr>
            </a:lvl6pPr>
            <a:lvl7pPr lvl="6" algn="ctr" rtl="0">
              <a:lnSpc>
                <a:spcPct val="100000"/>
              </a:lnSpc>
              <a:spcBef>
                <a:spcPts val="0"/>
              </a:spcBef>
              <a:spcAft>
                <a:spcPts val="0"/>
              </a:spcAft>
              <a:buClr>
                <a:schemeClr val="dk2"/>
              </a:buClr>
              <a:buSzPts val="1600"/>
              <a:buNone/>
              <a:defRPr>
                <a:solidFill>
                  <a:schemeClr val="dk2"/>
                </a:solidFill>
              </a:defRPr>
            </a:lvl7pPr>
            <a:lvl8pPr lvl="7" algn="ctr" rtl="0">
              <a:lnSpc>
                <a:spcPct val="100000"/>
              </a:lnSpc>
              <a:spcBef>
                <a:spcPts val="0"/>
              </a:spcBef>
              <a:spcAft>
                <a:spcPts val="0"/>
              </a:spcAft>
              <a:buClr>
                <a:schemeClr val="dk2"/>
              </a:buClr>
              <a:buSzPts val="1600"/>
              <a:buNone/>
              <a:defRPr>
                <a:solidFill>
                  <a:schemeClr val="dk2"/>
                </a:solidFill>
              </a:defRPr>
            </a:lvl8pPr>
            <a:lvl9pPr lvl="8" algn="ctr" rtl="0">
              <a:lnSpc>
                <a:spcPct val="100000"/>
              </a:lnSpc>
              <a:spcBef>
                <a:spcPts val="0"/>
              </a:spcBef>
              <a:spcAft>
                <a:spcPts val="0"/>
              </a:spcAft>
              <a:buClr>
                <a:schemeClr val="dk2"/>
              </a:buClr>
              <a:buSzPts val="1600"/>
              <a:buNone/>
              <a:defRPr>
                <a:solidFill>
                  <a:schemeClr val="dk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4_1">
    <p:spTree>
      <p:nvGrpSpPr>
        <p:cNvPr id="1" name="Shape 231"/>
        <p:cNvGrpSpPr/>
        <p:nvPr/>
      </p:nvGrpSpPr>
      <p:grpSpPr>
        <a:xfrm>
          <a:off x="0" y="0"/>
          <a:ext cx="0" cy="0"/>
          <a:chOff x="0" y="0"/>
          <a:chExt cx="0" cy="0"/>
        </a:xfrm>
      </p:grpSpPr>
      <p:sp>
        <p:nvSpPr>
          <p:cNvPr id="232" name="Google Shape;232;p36"/>
          <p:cNvSpPr txBox="1">
            <a:spLocks noGrp="1"/>
          </p:cNvSpPr>
          <p:nvPr>
            <p:ph type="subTitle" idx="1"/>
          </p:nvPr>
        </p:nvSpPr>
        <p:spPr>
          <a:xfrm>
            <a:off x="1903200" y="3211504"/>
            <a:ext cx="25545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33" name="Google Shape;233;p36"/>
          <p:cNvSpPr txBox="1">
            <a:spLocks noGrp="1"/>
          </p:cNvSpPr>
          <p:nvPr>
            <p:ph type="subTitle" idx="2"/>
          </p:nvPr>
        </p:nvSpPr>
        <p:spPr>
          <a:xfrm>
            <a:off x="1903202" y="3681302"/>
            <a:ext cx="2554500" cy="529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34" name="Google Shape;234;p36"/>
          <p:cNvSpPr txBox="1">
            <a:spLocks noGrp="1"/>
          </p:cNvSpPr>
          <p:nvPr>
            <p:ph type="subTitle" idx="3"/>
          </p:nvPr>
        </p:nvSpPr>
        <p:spPr>
          <a:xfrm>
            <a:off x="5755200" y="3211500"/>
            <a:ext cx="25545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35" name="Google Shape;235;p36"/>
          <p:cNvSpPr txBox="1">
            <a:spLocks noGrp="1"/>
          </p:cNvSpPr>
          <p:nvPr>
            <p:ph type="subTitle" idx="4"/>
          </p:nvPr>
        </p:nvSpPr>
        <p:spPr>
          <a:xfrm>
            <a:off x="5755202" y="3681300"/>
            <a:ext cx="2554500" cy="529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36" name="Google Shape;236;p36"/>
          <p:cNvSpPr txBox="1">
            <a:spLocks noGrp="1"/>
          </p:cNvSpPr>
          <p:nvPr>
            <p:ph type="subTitle" idx="5"/>
          </p:nvPr>
        </p:nvSpPr>
        <p:spPr>
          <a:xfrm>
            <a:off x="1903200" y="1456025"/>
            <a:ext cx="25545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37" name="Google Shape;237;p36"/>
          <p:cNvSpPr txBox="1">
            <a:spLocks noGrp="1"/>
          </p:cNvSpPr>
          <p:nvPr>
            <p:ph type="subTitle" idx="6"/>
          </p:nvPr>
        </p:nvSpPr>
        <p:spPr>
          <a:xfrm>
            <a:off x="1903202" y="1925823"/>
            <a:ext cx="2554500" cy="529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38" name="Google Shape;238;p36"/>
          <p:cNvSpPr txBox="1">
            <a:spLocks noGrp="1"/>
          </p:cNvSpPr>
          <p:nvPr>
            <p:ph type="subTitle" idx="7"/>
          </p:nvPr>
        </p:nvSpPr>
        <p:spPr>
          <a:xfrm>
            <a:off x="5755200" y="1456025"/>
            <a:ext cx="25545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39" name="Google Shape;239;p36"/>
          <p:cNvSpPr txBox="1">
            <a:spLocks noGrp="1"/>
          </p:cNvSpPr>
          <p:nvPr>
            <p:ph type="subTitle" idx="8"/>
          </p:nvPr>
        </p:nvSpPr>
        <p:spPr>
          <a:xfrm>
            <a:off x="5755202" y="1925825"/>
            <a:ext cx="2554500" cy="529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40" name="Google Shape;240;p36"/>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347"/>
        <p:cNvGrpSpPr/>
        <p:nvPr/>
      </p:nvGrpSpPr>
      <p:grpSpPr>
        <a:xfrm>
          <a:off x="0" y="0"/>
          <a:ext cx="0" cy="0"/>
          <a:chOff x="0" y="0"/>
          <a:chExt cx="0" cy="0"/>
        </a:xfrm>
      </p:grpSpPr>
      <p:sp>
        <p:nvSpPr>
          <p:cNvPr id="348" name="Google Shape;348;p47"/>
          <p:cNvSpPr txBox="1">
            <a:spLocks noGrp="1"/>
          </p:cNvSpPr>
          <p:nvPr>
            <p:ph type="title"/>
          </p:nvPr>
        </p:nvSpPr>
        <p:spPr>
          <a:xfrm>
            <a:off x="2514600" y="536363"/>
            <a:ext cx="4114800" cy="1097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7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9" name="Google Shape;349;p47"/>
          <p:cNvSpPr txBox="1">
            <a:spLocks noGrp="1"/>
          </p:cNvSpPr>
          <p:nvPr>
            <p:ph type="subTitle" idx="1"/>
          </p:nvPr>
        </p:nvSpPr>
        <p:spPr>
          <a:xfrm>
            <a:off x="2514600" y="1769625"/>
            <a:ext cx="4114800" cy="1231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50" name="Google Shape;350;p47"/>
          <p:cNvSpPr txBox="1"/>
          <p:nvPr/>
        </p:nvSpPr>
        <p:spPr>
          <a:xfrm>
            <a:off x="1982175" y="3640425"/>
            <a:ext cx="5179500" cy="572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Nanum Gothic"/>
                <a:ea typeface="Nanum Gothic"/>
                <a:cs typeface="Nanum Gothic"/>
                <a:sym typeface="Nanum Gothic"/>
              </a:rPr>
              <a:t>CREDITS: This presentation template was created by </a:t>
            </a:r>
            <a:r>
              <a:rPr lang="en" sz="1200">
                <a:solidFill>
                  <a:schemeClr val="dk1"/>
                </a:solidFill>
                <a:uFill>
                  <a:noFill/>
                </a:uFill>
                <a:latin typeface="NanumGothicExtraBold"/>
                <a:ea typeface="NanumGothicExtraBold"/>
                <a:cs typeface="NanumGothicExtraBold"/>
                <a:sym typeface="NanumGothicExtraBold"/>
                <a:hlinkClick r:id="rId2">
                  <a:extLst>
                    <a:ext uri="{A12FA001-AC4F-418D-AE19-62706E023703}">
                      <ahyp:hlinkClr xmlns:ahyp="http://schemas.microsoft.com/office/drawing/2018/hyperlinkcolor" val="tx"/>
                    </a:ext>
                  </a:extLst>
                </a:hlinkClick>
              </a:rPr>
              <a:t>Slidesgo</a:t>
            </a:r>
            <a:r>
              <a:rPr lang="en" sz="1200">
                <a:solidFill>
                  <a:schemeClr val="dk1"/>
                </a:solidFill>
                <a:latin typeface="Nanum Gothic"/>
                <a:ea typeface="Nanum Gothic"/>
                <a:cs typeface="Nanum Gothic"/>
                <a:sym typeface="Nanum Gothic"/>
              </a:rPr>
              <a:t>, including icons by </a:t>
            </a:r>
            <a:r>
              <a:rPr lang="en" sz="1200">
                <a:solidFill>
                  <a:schemeClr val="dk1"/>
                </a:solidFill>
                <a:uFill>
                  <a:noFill/>
                </a:uFill>
                <a:latin typeface="NanumGothicExtraBold"/>
                <a:ea typeface="NanumGothicExtraBold"/>
                <a:cs typeface="NanumGothicExtraBold"/>
                <a:sym typeface="NanumGothicExtraBold"/>
                <a:hlinkClick r:id="rId3">
                  <a:extLst>
                    <a:ext uri="{A12FA001-AC4F-418D-AE19-62706E023703}">
                      <ahyp:hlinkClr xmlns:ahyp="http://schemas.microsoft.com/office/drawing/2018/hyperlinkcolor" val="tx"/>
                    </a:ext>
                  </a:extLst>
                </a:hlinkClick>
              </a:rPr>
              <a:t>Flaticon</a:t>
            </a:r>
            <a:r>
              <a:rPr lang="en" sz="1200">
                <a:solidFill>
                  <a:schemeClr val="dk1"/>
                </a:solidFill>
                <a:latin typeface="Nanum Gothic"/>
                <a:ea typeface="Nanum Gothic"/>
                <a:cs typeface="Nanum Gothic"/>
                <a:sym typeface="Nanum Gothic"/>
              </a:rPr>
              <a:t>, and infographics &amp; images by </a:t>
            </a:r>
            <a:r>
              <a:rPr lang="en" sz="1200">
                <a:solidFill>
                  <a:schemeClr val="dk1"/>
                </a:solidFill>
                <a:uFill>
                  <a:noFill/>
                </a:uFill>
                <a:latin typeface="NanumGothicExtraBold"/>
                <a:ea typeface="NanumGothicExtraBold"/>
                <a:cs typeface="NanumGothicExtraBold"/>
                <a:sym typeface="NanumGothicExtraBold"/>
                <a:hlinkClick r:id="rId4">
                  <a:extLst>
                    <a:ext uri="{A12FA001-AC4F-418D-AE19-62706E023703}">
                      <ahyp:hlinkClr xmlns:ahyp="http://schemas.microsoft.com/office/drawing/2018/hyperlinkcolor" val="tx"/>
                    </a:ext>
                  </a:extLst>
                </a:hlinkClick>
              </a:rPr>
              <a:t>Freepik</a:t>
            </a:r>
            <a:r>
              <a:rPr lang="en" sz="1200">
                <a:solidFill>
                  <a:schemeClr val="dk1"/>
                </a:solidFill>
                <a:latin typeface="Nanum Gothic"/>
                <a:ea typeface="Nanum Gothic"/>
                <a:cs typeface="Nanum Gothic"/>
                <a:sym typeface="Nanum Gothic"/>
              </a:rPr>
              <a:t> </a:t>
            </a:r>
            <a:endParaRPr sz="1200">
              <a:solidFill>
                <a:schemeClr val="dk1"/>
              </a:solidFill>
              <a:latin typeface="Nanum Gothic"/>
              <a:ea typeface="Nanum Gothic"/>
              <a:cs typeface="Nanum Gothic"/>
              <a:sym typeface="Nanum Gothic"/>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51"/>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23">
    <p:bg>
      <p:bgPr>
        <a:solidFill>
          <a:schemeClr val="lt1"/>
        </a:solidFill>
        <a:effectLst/>
      </p:bgPr>
    </p:bg>
    <p:spTree>
      <p:nvGrpSpPr>
        <p:cNvPr id="1" name="Shape 352"/>
        <p:cNvGrpSpPr/>
        <p:nvPr/>
      </p:nvGrpSpPr>
      <p:grpSpPr>
        <a:xfrm>
          <a:off x="0" y="0"/>
          <a:ext cx="0" cy="0"/>
          <a:chOff x="0" y="0"/>
          <a:chExt cx="0" cy="0"/>
        </a:xfrm>
      </p:grpSpPr>
      <p:cxnSp>
        <p:nvCxnSpPr>
          <p:cNvPr id="353" name="Google Shape;353;p49"/>
          <p:cNvCxnSpPr/>
          <p:nvPr/>
        </p:nvCxnSpPr>
        <p:spPr>
          <a:xfrm rot="10800000">
            <a:off x="713175" y="269100"/>
            <a:ext cx="7729800" cy="0"/>
          </a:xfrm>
          <a:prstGeom prst="straightConnector1">
            <a:avLst/>
          </a:prstGeom>
          <a:noFill/>
          <a:ln w="9525" cap="flat" cmpd="sng">
            <a:solidFill>
              <a:schemeClr val="dk1"/>
            </a:solidFill>
            <a:prstDash val="solid"/>
            <a:round/>
            <a:headEnd type="none" w="med" len="med"/>
            <a:tailEnd type="none" w="med" len="med"/>
          </a:ln>
        </p:spPr>
      </p:cxnSp>
      <p:cxnSp>
        <p:nvCxnSpPr>
          <p:cNvPr id="354" name="Google Shape;354;p49"/>
          <p:cNvCxnSpPr/>
          <p:nvPr/>
        </p:nvCxnSpPr>
        <p:spPr>
          <a:xfrm>
            <a:off x="713175" y="4874250"/>
            <a:ext cx="7723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2176325" y="538297"/>
            <a:ext cx="3542100" cy="9144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5000">
                <a:solidFill>
                  <a:schemeClr val="dk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 name="Google Shape;15;p3"/>
          <p:cNvSpPr txBox="1">
            <a:spLocks noGrp="1"/>
          </p:cNvSpPr>
          <p:nvPr>
            <p:ph type="subTitle" idx="1"/>
          </p:nvPr>
        </p:nvSpPr>
        <p:spPr>
          <a:xfrm>
            <a:off x="713275" y="1452698"/>
            <a:ext cx="6217800" cy="457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sz="21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 name="Google Shape;16;p3"/>
          <p:cNvSpPr txBox="1">
            <a:spLocks noGrp="1"/>
          </p:cNvSpPr>
          <p:nvPr>
            <p:ph type="title" idx="2" hasCustomPrompt="1"/>
          </p:nvPr>
        </p:nvSpPr>
        <p:spPr>
          <a:xfrm>
            <a:off x="713225" y="538286"/>
            <a:ext cx="1463100" cy="9144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75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46"/>
        <p:cNvGrpSpPr/>
        <p:nvPr/>
      </p:nvGrpSpPr>
      <p:grpSpPr>
        <a:xfrm>
          <a:off x="0" y="0"/>
          <a:ext cx="0" cy="0"/>
          <a:chOff x="0" y="0"/>
          <a:chExt cx="0" cy="0"/>
        </a:xfrm>
      </p:grpSpPr>
      <p:sp>
        <p:nvSpPr>
          <p:cNvPr id="47" name="Google Shape;47;p13"/>
          <p:cNvSpPr txBox="1">
            <a:spLocks noGrp="1"/>
          </p:cNvSpPr>
          <p:nvPr>
            <p:ph type="subTitle" idx="1"/>
          </p:nvPr>
        </p:nvSpPr>
        <p:spPr>
          <a:xfrm>
            <a:off x="720000" y="1282550"/>
            <a:ext cx="3446700" cy="2830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rgbClr val="595959"/>
              </a:buClr>
              <a:buSzPts val="10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a:endParaRPr/>
          </a:p>
        </p:txBody>
      </p:sp>
      <p:sp>
        <p:nvSpPr>
          <p:cNvPr id="48" name="Google Shape;48;p13"/>
          <p:cNvSpPr txBox="1">
            <a:spLocks noGrp="1"/>
          </p:cNvSpPr>
          <p:nvPr>
            <p:ph type="title"/>
          </p:nvPr>
        </p:nvSpPr>
        <p:spPr>
          <a:xfrm>
            <a:off x="720000" y="395625"/>
            <a:ext cx="3852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5">
  <p:cSld name="BLANK_19">
    <p:bg>
      <p:bgPr>
        <a:solidFill>
          <a:schemeClr val="lt1"/>
        </a:solidFill>
        <a:effectLst/>
      </p:bgPr>
    </p:bg>
    <p:spTree>
      <p:nvGrpSpPr>
        <p:cNvPr id="1" name="Shape 76"/>
        <p:cNvGrpSpPr/>
        <p:nvPr/>
      </p:nvGrpSpPr>
      <p:grpSpPr>
        <a:xfrm>
          <a:off x="0" y="0"/>
          <a:ext cx="0" cy="0"/>
          <a:chOff x="0" y="0"/>
          <a:chExt cx="0" cy="0"/>
        </a:xfrm>
      </p:grpSpPr>
      <p:sp>
        <p:nvSpPr>
          <p:cNvPr id="77" name="Google Shape;77;p18"/>
          <p:cNvSpPr txBox="1">
            <a:spLocks noGrp="1"/>
          </p:cNvSpPr>
          <p:nvPr>
            <p:ph type="subTitle" idx="1"/>
          </p:nvPr>
        </p:nvSpPr>
        <p:spPr>
          <a:xfrm>
            <a:off x="720000" y="1744400"/>
            <a:ext cx="2743200" cy="548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Raleway"/>
              <a:buNone/>
              <a:defRPr sz="3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78" name="Google Shape;78;p18"/>
          <p:cNvSpPr txBox="1">
            <a:spLocks noGrp="1"/>
          </p:cNvSpPr>
          <p:nvPr>
            <p:ph type="subTitle" idx="2"/>
          </p:nvPr>
        </p:nvSpPr>
        <p:spPr>
          <a:xfrm>
            <a:off x="720000" y="2293100"/>
            <a:ext cx="2743200" cy="1100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cxnSp>
        <p:nvCxnSpPr>
          <p:cNvPr id="79" name="Google Shape;79;p18"/>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cxnSp>
        <p:nvCxnSpPr>
          <p:cNvPr id="80" name="Google Shape;80;p18"/>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
        <p:nvSpPr>
          <p:cNvPr id="81" name="Google Shape;81;p18"/>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800" b="1">
                <a:latin typeface="Abhaya Libre"/>
                <a:ea typeface="Abhaya Libre"/>
                <a:cs typeface="Abhaya Libre"/>
                <a:sym typeface="Abhaya Libr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2" name="Google Shape;82;p18"/>
          <p:cNvSpPr txBox="1">
            <a:spLocks noGrp="1"/>
          </p:cNvSpPr>
          <p:nvPr>
            <p:ph type="subTitle" idx="4"/>
          </p:nvPr>
        </p:nvSpPr>
        <p:spPr>
          <a:xfrm>
            <a:off x="713224" y="4801054"/>
            <a:ext cx="731400" cy="1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800" b="1">
                <a:latin typeface="Abhaya Libre"/>
                <a:ea typeface="Abhaya Libre"/>
                <a:cs typeface="Abhaya Libre"/>
                <a:sym typeface="Abhaya Libr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6">
  <p:cSld name="BLANK_24">
    <p:bg>
      <p:bgPr>
        <a:solidFill>
          <a:schemeClr val="lt1"/>
        </a:solid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20000" y="395625"/>
            <a:ext cx="51126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5" name="Google Shape;85;p19"/>
          <p:cNvSpPr txBox="1">
            <a:spLocks noGrp="1"/>
          </p:cNvSpPr>
          <p:nvPr>
            <p:ph type="subTitle" idx="1"/>
          </p:nvPr>
        </p:nvSpPr>
        <p:spPr>
          <a:xfrm>
            <a:off x="7699374" y="195904"/>
            <a:ext cx="731400" cy="146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800" b="1">
                <a:latin typeface="Abhaya Libre"/>
                <a:ea typeface="Abhaya Libre"/>
                <a:cs typeface="Abhaya Libre"/>
                <a:sym typeface="Abhaya Libr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6" name="Google Shape;86;p19"/>
          <p:cNvSpPr txBox="1">
            <a:spLocks noGrp="1"/>
          </p:cNvSpPr>
          <p:nvPr>
            <p:ph type="subTitle" idx="2"/>
          </p:nvPr>
        </p:nvSpPr>
        <p:spPr>
          <a:xfrm>
            <a:off x="713224" y="4801054"/>
            <a:ext cx="731400" cy="1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800" b="1">
                <a:latin typeface="Abhaya Libre"/>
                <a:ea typeface="Abhaya Libre"/>
                <a:cs typeface="Abhaya Libre"/>
                <a:sym typeface="Abhaya Libr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7" name="Google Shape;87;p19"/>
          <p:cNvSpPr txBox="1">
            <a:spLocks noGrp="1"/>
          </p:cNvSpPr>
          <p:nvPr>
            <p:ph type="body" idx="3"/>
          </p:nvPr>
        </p:nvSpPr>
        <p:spPr>
          <a:xfrm>
            <a:off x="1125281" y="1611731"/>
            <a:ext cx="4171500" cy="2163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Char char="●"/>
              <a:defRPr sz="1400"/>
            </a:lvl1pPr>
            <a:lvl2pPr marL="914400" lvl="1" indent="-317500" rtl="0">
              <a:lnSpc>
                <a:spcPct val="100000"/>
              </a:lnSpc>
              <a:spcBef>
                <a:spcPts val="1600"/>
              </a:spcBef>
              <a:spcAft>
                <a:spcPts val="0"/>
              </a:spcAft>
              <a:buClr>
                <a:srgbClr val="434343"/>
              </a:buClr>
              <a:buSzPts val="1400"/>
              <a:buFont typeface="Roboto Condensed Light"/>
              <a:buChar char="○"/>
              <a:defRPr sz="1400"/>
            </a:lvl2pPr>
            <a:lvl3pPr marL="1371600" lvl="2" indent="-317500" rtl="0">
              <a:lnSpc>
                <a:spcPct val="100000"/>
              </a:lnSpc>
              <a:spcBef>
                <a:spcPts val="1600"/>
              </a:spcBef>
              <a:spcAft>
                <a:spcPts val="0"/>
              </a:spcAft>
              <a:buClr>
                <a:srgbClr val="434343"/>
              </a:buClr>
              <a:buSzPts val="1400"/>
              <a:buFont typeface="Roboto Condensed Light"/>
              <a:buChar char="■"/>
              <a:defRPr sz="1400"/>
            </a:lvl3pPr>
            <a:lvl4pPr marL="1828800" lvl="3" indent="-317500" rtl="0">
              <a:lnSpc>
                <a:spcPct val="100000"/>
              </a:lnSpc>
              <a:spcBef>
                <a:spcPts val="1600"/>
              </a:spcBef>
              <a:spcAft>
                <a:spcPts val="0"/>
              </a:spcAft>
              <a:buClr>
                <a:srgbClr val="434343"/>
              </a:buClr>
              <a:buSzPts val="1400"/>
              <a:buFont typeface="Roboto Condensed Light"/>
              <a:buChar char="●"/>
              <a:defRPr sz="1400"/>
            </a:lvl4pPr>
            <a:lvl5pPr marL="2286000" lvl="4" indent="-317500" rtl="0">
              <a:lnSpc>
                <a:spcPct val="100000"/>
              </a:lnSpc>
              <a:spcBef>
                <a:spcPts val="1600"/>
              </a:spcBef>
              <a:spcAft>
                <a:spcPts val="0"/>
              </a:spcAft>
              <a:buClr>
                <a:srgbClr val="434343"/>
              </a:buClr>
              <a:buSzPts val="1400"/>
              <a:buFont typeface="Roboto Condensed Light"/>
              <a:buChar char="○"/>
              <a:defRPr sz="1400"/>
            </a:lvl5pPr>
            <a:lvl6pPr marL="2743200" lvl="5" indent="-317500" rtl="0">
              <a:lnSpc>
                <a:spcPct val="100000"/>
              </a:lnSpc>
              <a:spcBef>
                <a:spcPts val="1600"/>
              </a:spcBef>
              <a:spcAft>
                <a:spcPts val="0"/>
              </a:spcAft>
              <a:buClr>
                <a:srgbClr val="434343"/>
              </a:buClr>
              <a:buSzPts val="1400"/>
              <a:buFont typeface="Roboto Condensed Light"/>
              <a:buChar char="■"/>
              <a:defRPr sz="1400"/>
            </a:lvl6pPr>
            <a:lvl7pPr marL="3200400" lvl="6" indent="-317500" rtl="0">
              <a:lnSpc>
                <a:spcPct val="100000"/>
              </a:lnSpc>
              <a:spcBef>
                <a:spcPts val="1600"/>
              </a:spcBef>
              <a:spcAft>
                <a:spcPts val="0"/>
              </a:spcAft>
              <a:buClr>
                <a:srgbClr val="434343"/>
              </a:buClr>
              <a:buSzPts val="1400"/>
              <a:buFont typeface="Roboto Condensed Light"/>
              <a:buChar char="●"/>
              <a:defRPr sz="1400"/>
            </a:lvl7pPr>
            <a:lvl8pPr marL="3657600" lvl="7" indent="-317500" rtl="0">
              <a:lnSpc>
                <a:spcPct val="100000"/>
              </a:lnSpc>
              <a:spcBef>
                <a:spcPts val="1600"/>
              </a:spcBef>
              <a:spcAft>
                <a:spcPts val="0"/>
              </a:spcAft>
              <a:buClr>
                <a:srgbClr val="434343"/>
              </a:buClr>
              <a:buSzPts val="1400"/>
              <a:buFont typeface="Roboto Condensed Light"/>
              <a:buChar char="○"/>
              <a:defRPr sz="1400"/>
            </a:lvl8pPr>
            <a:lvl9pPr marL="4114800" lvl="8" indent="-317500" rtl="0">
              <a:lnSpc>
                <a:spcPct val="100000"/>
              </a:lnSpc>
              <a:spcBef>
                <a:spcPts val="1600"/>
              </a:spcBef>
              <a:spcAft>
                <a:spcPts val="1600"/>
              </a:spcAft>
              <a:buClr>
                <a:srgbClr val="434343"/>
              </a:buClr>
              <a:buSzPts val="1400"/>
              <a:buFont typeface="Roboto Condensed Light"/>
              <a:buChar char="■"/>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8"/>
        <p:cNvGrpSpPr/>
        <p:nvPr/>
      </p:nvGrpSpPr>
      <p:grpSpPr>
        <a:xfrm>
          <a:off x="0" y="0"/>
          <a:ext cx="0" cy="0"/>
          <a:chOff x="0" y="0"/>
          <a:chExt cx="0" cy="0"/>
        </a:xfrm>
      </p:grpSpPr>
      <p:sp>
        <p:nvSpPr>
          <p:cNvPr id="89" name="Google Shape;89;p20"/>
          <p:cNvSpPr txBox="1">
            <a:spLocks noGrp="1"/>
          </p:cNvSpPr>
          <p:nvPr>
            <p:ph type="subTitle" idx="1"/>
          </p:nvPr>
        </p:nvSpPr>
        <p:spPr>
          <a:xfrm>
            <a:off x="4819610" y="2399871"/>
            <a:ext cx="15546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90" name="Google Shape;90;p20"/>
          <p:cNvSpPr txBox="1">
            <a:spLocks noGrp="1"/>
          </p:cNvSpPr>
          <p:nvPr>
            <p:ph type="subTitle" idx="2"/>
          </p:nvPr>
        </p:nvSpPr>
        <p:spPr>
          <a:xfrm>
            <a:off x="4819610" y="2857072"/>
            <a:ext cx="1554600" cy="611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91" name="Google Shape;91;p20"/>
          <p:cNvSpPr txBox="1">
            <a:spLocks noGrp="1"/>
          </p:cNvSpPr>
          <p:nvPr>
            <p:ph type="title" hasCustomPrompt="1"/>
          </p:nvPr>
        </p:nvSpPr>
        <p:spPr>
          <a:xfrm>
            <a:off x="5276060" y="1942671"/>
            <a:ext cx="641700" cy="457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2" name="Google Shape;92;p20"/>
          <p:cNvSpPr txBox="1">
            <a:spLocks noGrp="1"/>
          </p:cNvSpPr>
          <p:nvPr>
            <p:ph type="subTitle" idx="3"/>
          </p:nvPr>
        </p:nvSpPr>
        <p:spPr>
          <a:xfrm>
            <a:off x="6869410" y="2399871"/>
            <a:ext cx="15546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93" name="Google Shape;93;p20"/>
          <p:cNvSpPr txBox="1">
            <a:spLocks noGrp="1"/>
          </p:cNvSpPr>
          <p:nvPr>
            <p:ph type="subTitle" idx="4"/>
          </p:nvPr>
        </p:nvSpPr>
        <p:spPr>
          <a:xfrm>
            <a:off x="6869410" y="2857072"/>
            <a:ext cx="1554600" cy="611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94" name="Google Shape;94;p20"/>
          <p:cNvSpPr txBox="1">
            <a:spLocks noGrp="1"/>
          </p:cNvSpPr>
          <p:nvPr>
            <p:ph type="title" idx="5" hasCustomPrompt="1"/>
          </p:nvPr>
        </p:nvSpPr>
        <p:spPr>
          <a:xfrm>
            <a:off x="7325860" y="1942671"/>
            <a:ext cx="641700" cy="457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5" name="Google Shape;95;p20"/>
          <p:cNvSpPr txBox="1">
            <a:spLocks noGrp="1"/>
          </p:cNvSpPr>
          <p:nvPr>
            <p:ph type="subTitle" idx="6"/>
          </p:nvPr>
        </p:nvSpPr>
        <p:spPr>
          <a:xfrm>
            <a:off x="720010" y="2399871"/>
            <a:ext cx="15546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96" name="Google Shape;96;p20"/>
          <p:cNvSpPr txBox="1">
            <a:spLocks noGrp="1"/>
          </p:cNvSpPr>
          <p:nvPr>
            <p:ph type="subTitle" idx="7"/>
          </p:nvPr>
        </p:nvSpPr>
        <p:spPr>
          <a:xfrm>
            <a:off x="720010" y="2857072"/>
            <a:ext cx="1554600" cy="611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97" name="Google Shape;97;p20"/>
          <p:cNvSpPr txBox="1">
            <a:spLocks noGrp="1"/>
          </p:cNvSpPr>
          <p:nvPr>
            <p:ph type="title" idx="8" hasCustomPrompt="1"/>
          </p:nvPr>
        </p:nvSpPr>
        <p:spPr>
          <a:xfrm>
            <a:off x="1176460" y="1942671"/>
            <a:ext cx="641700" cy="457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 name="Google Shape;98;p20"/>
          <p:cNvSpPr txBox="1">
            <a:spLocks noGrp="1"/>
          </p:cNvSpPr>
          <p:nvPr>
            <p:ph type="subTitle" idx="9"/>
          </p:nvPr>
        </p:nvSpPr>
        <p:spPr>
          <a:xfrm>
            <a:off x="2769810" y="2399871"/>
            <a:ext cx="15546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99" name="Google Shape;99;p20"/>
          <p:cNvSpPr txBox="1">
            <a:spLocks noGrp="1"/>
          </p:cNvSpPr>
          <p:nvPr>
            <p:ph type="subTitle" idx="13"/>
          </p:nvPr>
        </p:nvSpPr>
        <p:spPr>
          <a:xfrm>
            <a:off x="2769810" y="2857072"/>
            <a:ext cx="1554600" cy="611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0" name="Google Shape;100;p20"/>
          <p:cNvSpPr txBox="1">
            <a:spLocks noGrp="1"/>
          </p:cNvSpPr>
          <p:nvPr>
            <p:ph type="title" idx="14" hasCustomPrompt="1"/>
          </p:nvPr>
        </p:nvSpPr>
        <p:spPr>
          <a:xfrm>
            <a:off x="3226260" y="1942671"/>
            <a:ext cx="641700" cy="457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1" name="Google Shape;101;p20"/>
          <p:cNvSpPr txBox="1">
            <a:spLocks noGrp="1"/>
          </p:cNvSpPr>
          <p:nvPr>
            <p:ph type="title" idx="15"/>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BLANK_1">
    <p:bg>
      <p:bgPr>
        <a:solidFill>
          <a:schemeClr val="lt1"/>
        </a:solidFill>
        <a:effectLst/>
      </p:bgPr>
    </p:bg>
    <p:spTree>
      <p:nvGrpSpPr>
        <p:cNvPr id="1" name="Shape 118"/>
        <p:cNvGrpSpPr/>
        <p:nvPr/>
      </p:nvGrpSpPr>
      <p:grpSpPr>
        <a:xfrm>
          <a:off x="0" y="0"/>
          <a:ext cx="0" cy="0"/>
          <a:chOff x="0" y="0"/>
          <a:chExt cx="0" cy="0"/>
        </a:xfrm>
      </p:grpSpPr>
      <p:sp>
        <p:nvSpPr>
          <p:cNvPr id="119" name="Google Shape;119;p22"/>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txBox="1">
            <a:spLocks noGrp="1"/>
          </p:cNvSpPr>
          <p:nvPr>
            <p:ph type="title"/>
          </p:nvPr>
        </p:nvSpPr>
        <p:spPr>
          <a:xfrm>
            <a:off x="5619475" y="3233575"/>
            <a:ext cx="2809500" cy="914400"/>
          </a:xfrm>
          <a:prstGeom prst="rect">
            <a:avLst/>
          </a:prstGeom>
        </p:spPr>
        <p:txBody>
          <a:bodyPr spcFirstLastPara="1" wrap="square" lIns="0" tIns="0" rIns="0" bIns="0" anchor="b" anchorCtr="0">
            <a:noAutofit/>
          </a:bodyPr>
          <a:lstStyle>
            <a:lvl1pPr lvl="0" algn="r" rtl="0">
              <a:spcBef>
                <a:spcPts val="0"/>
              </a:spcBef>
              <a:spcAft>
                <a:spcPts val="0"/>
              </a:spcAft>
              <a:buSzPts val="4200"/>
              <a:buNone/>
              <a:defRPr sz="5000">
                <a:solidFill>
                  <a:schemeClr val="dk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1" name="Google Shape;121;p22"/>
          <p:cNvSpPr txBox="1">
            <a:spLocks noGrp="1"/>
          </p:cNvSpPr>
          <p:nvPr>
            <p:ph type="subTitle" idx="1"/>
          </p:nvPr>
        </p:nvSpPr>
        <p:spPr>
          <a:xfrm>
            <a:off x="2211125" y="4147973"/>
            <a:ext cx="6217800" cy="457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sz="21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2" name="Google Shape;122;p22"/>
          <p:cNvSpPr txBox="1">
            <a:spLocks noGrp="1"/>
          </p:cNvSpPr>
          <p:nvPr>
            <p:ph type="title" idx="2" hasCustomPrompt="1"/>
          </p:nvPr>
        </p:nvSpPr>
        <p:spPr>
          <a:xfrm>
            <a:off x="4012975" y="3233550"/>
            <a:ext cx="1606500" cy="914400"/>
          </a:xfrm>
          <a:prstGeom prst="rect">
            <a:avLst/>
          </a:prstGeom>
        </p:spPr>
        <p:txBody>
          <a:bodyPr spcFirstLastPara="1" wrap="square" lIns="0" tIns="0" rIns="0" bIns="0" anchor="ctr" anchorCtr="0">
            <a:noAutofit/>
          </a:bodyPr>
          <a:lstStyle>
            <a:lvl1pPr lvl="0" rtl="0">
              <a:spcBef>
                <a:spcPts val="0"/>
              </a:spcBef>
              <a:spcAft>
                <a:spcPts val="0"/>
              </a:spcAft>
              <a:buSzPts val="7200"/>
              <a:buNone/>
              <a:defRPr sz="75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cxnSp>
        <p:nvCxnSpPr>
          <p:cNvPr id="123" name="Google Shape;123;p22"/>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124" name="Google Shape;124;p22"/>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125" name="Google Shape;125;p22"/>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Clr>
                <a:schemeClr val="dk2"/>
              </a:buClr>
              <a:buSzPts val="1600"/>
              <a:buNone/>
              <a:defRPr sz="800" b="1">
                <a:solidFill>
                  <a:schemeClr val="dk2"/>
                </a:solidFill>
                <a:latin typeface="Abhaya Libre"/>
                <a:ea typeface="Abhaya Libre"/>
                <a:cs typeface="Abhaya Libre"/>
                <a:sym typeface="Abhaya Libre"/>
              </a:defRPr>
            </a:lvl1pPr>
            <a:lvl2pPr lvl="1" algn="ctr" rtl="0">
              <a:lnSpc>
                <a:spcPct val="100000"/>
              </a:lnSpc>
              <a:spcBef>
                <a:spcPts val="0"/>
              </a:spcBef>
              <a:spcAft>
                <a:spcPts val="0"/>
              </a:spcAft>
              <a:buClr>
                <a:schemeClr val="dk2"/>
              </a:buClr>
              <a:buSzPts val="1600"/>
              <a:buNone/>
              <a:defRPr>
                <a:solidFill>
                  <a:schemeClr val="dk2"/>
                </a:solidFill>
              </a:defRPr>
            </a:lvl2pPr>
            <a:lvl3pPr lvl="2" algn="ctr" rtl="0">
              <a:lnSpc>
                <a:spcPct val="100000"/>
              </a:lnSpc>
              <a:spcBef>
                <a:spcPts val="0"/>
              </a:spcBef>
              <a:spcAft>
                <a:spcPts val="0"/>
              </a:spcAft>
              <a:buClr>
                <a:schemeClr val="dk2"/>
              </a:buClr>
              <a:buSzPts val="1600"/>
              <a:buNone/>
              <a:defRPr>
                <a:solidFill>
                  <a:schemeClr val="dk2"/>
                </a:solidFill>
              </a:defRPr>
            </a:lvl3pPr>
            <a:lvl4pPr lvl="3" algn="ctr" rtl="0">
              <a:lnSpc>
                <a:spcPct val="100000"/>
              </a:lnSpc>
              <a:spcBef>
                <a:spcPts val="0"/>
              </a:spcBef>
              <a:spcAft>
                <a:spcPts val="0"/>
              </a:spcAft>
              <a:buClr>
                <a:schemeClr val="dk2"/>
              </a:buClr>
              <a:buSzPts val="1600"/>
              <a:buNone/>
              <a:defRPr>
                <a:solidFill>
                  <a:schemeClr val="dk2"/>
                </a:solidFill>
              </a:defRPr>
            </a:lvl4pPr>
            <a:lvl5pPr lvl="4" algn="ctr" rtl="0">
              <a:lnSpc>
                <a:spcPct val="100000"/>
              </a:lnSpc>
              <a:spcBef>
                <a:spcPts val="0"/>
              </a:spcBef>
              <a:spcAft>
                <a:spcPts val="0"/>
              </a:spcAft>
              <a:buClr>
                <a:schemeClr val="dk2"/>
              </a:buClr>
              <a:buSzPts val="1600"/>
              <a:buNone/>
              <a:defRPr>
                <a:solidFill>
                  <a:schemeClr val="dk2"/>
                </a:solidFill>
              </a:defRPr>
            </a:lvl5pPr>
            <a:lvl6pPr lvl="5" algn="ctr" rtl="0">
              <a:lnSpc>
                <a:spcPct val="100000"/>
              </a:lnSpc>
              <a:spcBef>
                <a:spcPts val="0"/>
              </a:spcBef>
              <a:spcAft>
                <a:spcPts val="0"/>
              </a:spcAft>
              <a:buClr>
                <a:schemeClr val="dk2"/>
              </a:buClr>
              <a:buSzPts val="1600"/>
              <a:buNone/>
              <a:defRPr>
                <a:solidFill>
                  <a:schemeClr val="dk2"/>
                </a:solidFill>
              </a:defRPr>
            </a:lvl6pPr>
            <a:lvl7pPr lvl="6" algn="ctr" rtl="0">
              <a:lnSpc>
                <a:spcPct val="100000"/>
              </a:lnSpc>
              <a:spcBef>
                <a:spcPts val="0"/>
              </a:spcBef>
              <a:spcAft>
                <a:spcPts val="0"/>
              </a:spcAft>
              <a:buClr>
                <a:schemeClr val="dk2"/>
              </a:buClr>
              <a:buSzPts val="1600"/>
              <a:buNone/>
              <a:defRPr>
                <a:solidFill>
                  <a:schemeClr val="dk2"/>
                </a:solidFill>
              </a:defRPr>
            </a:lvl7pPr>
            <a:lvl8pPr lvl="7" algn="ctr" rtl="0">
              <a:lnSpc>
                <a:spcPct val="100000"/>
              </a:lnSpc>
              <a:spcBef>
                <a:spcPts val="0"/>
              </a:spcBef>
              <a:spcAft>
                <a:spcPts val="0"/>
              </a:spcAft>
              <a:buClr>
                <a:schemeClr val="dk2"/>
              </a:buClr>
              <a:buSzPts val="1600"/>
              <a:buNone/>
              <a:defRPr>
                <a:solidFill>
                  <a:schemeClr val="dk2"/>
                </a:solidFill>
              </a:defRPr>
            </a:lvl8pPr>
            <a:lvl9pPr lvl="8" algn="ctr" rtl="0">
              <a:lnSpc>
                <a:spcPct val="100000"/>
              </a:lnSpc>
              <a:spcBef>
                <a:spcPts val="0"/>
              </a:spcBef>
              <a:spcAft>
                <a:spcPts val="0"/>
              </a:spcAft>
              <a:buClr>
                <a:schemeClr val="dk2"/>
              </a:buClr>
              <a:buSzPts val="1600"/>
              <a:buNone/>
              <a:defRPr>
                <a:solidFill>
                  <a:schemeClr val="dk2"/>
                </a:solidFill>
              </a:defRPr>
            </a:lvl9pPr>
          </a:lstStyle>
          <a:p>
            <a:endParaRPr/>
          </a:p>
        </p:txBody>
      </p:sp>
      <p:sp>
        <p:nvSpPr>
          <p:cNvPr id="126" name="Google Shape;126;p22"/>
          <p:cNvSpPr txBox="1">
            <a:spLocks noGrp="1"/>
          </p:cNvSpPr>
          <p:nvPr>
            <p:ph type="subTitle" idx="4"/>
          </p:nvPr>
        </p:nvSpPr>
        <p:spPr>
          <a:xfrm>
            <a:off x="713224" y="4801054"/>
            <a:ext cx="731400" cy="1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1600"/>
              <a:buNone/>
              <a:defRPr sz="800" b="1">
                <a:solidFill>
                  <a:schemeClr val="dk2"/>
                </a:solidFill>
                <a:latin typeface="Abhaya Libre"/>
                <a:ea typeface="Abhaya Libre"/>
                <a:cs typeface="Abhaya Libre"/>
                <a:sym typeface="Abhaya Libre"/>
              </a:defRPr>
            </a:lvl1pPr>
            <a:lvl2pPr lvl="1" algn="ctr" rtl="0">
              <a:lnSpc>
                <a:spcPct val="100000"/>
              </a:lnSpc>
              <a:spcBef>
                <a:spcPts val="0"/>
              </a:spcBef>
              <a:spcAft>
                <a:spcPts val="0"/>
              </a:spcAft>
              <a:buClr>
                <a:schemeClr val="dk2"/>
              </a:buClr>
              <a:buSzPts val="1600"/>
              <a:buNone/>
              <a:defRPr>
                <a:solidFill>
                  <a:schemeClr val="dk2"/>
                </a:solidFill>
              </a:defRPr>
            </a:lvl2pPr>
            <a:lvl3pPr lvl="2" algn="ctr" rtl="0">
              <a:lnSpc>
                <a:spcPct val="100000"/>
              </a:lnSpc>
              <a:spcBef>
                <a:spcPts val="0"/>
              </a:spcBef>
              <a:spcAft>
                <a:spcPts val="0"/>
              </a:spcAft>
              <a:buClr>
                <a:schemeClr val="dk2"/>
              </a:buClr>
              <a:buSzPts val="1600"/>
              <a:buNone/>
              <a:defRPr>
                <a:solidFill>
                  <a:schemeClr val="dk2"/>
                </a:solidFill>
              </a:defRPr>
            </a:lvl3pPr>
            <a:lvl4pPr lvl="3" algn="ctr" rtl="0">
              <a:lnSpc>
                <a:spcPct val="100000"/>
              </a:lnSpc>
              <a:spcBef>
                <a:spcPts val="0"/>
              </a:spcBef>
              <a:spcAft>
                <a:spcPts val="0"/>
              </a:spcAft>
              <a:buClr>
                <a:schemeClr val="dk2"/>
              </a:buClr>
              <a:buSzPts val="1600"/>
              <a:buNone/>
              <a:defRPr>
                <a:solidFill>
                  <a:schemeClr val="dk2"/>
                </a:solidFill>
              </a:defRPr>
            </a:lvl4pPr>
            <a:lvl5pPr lvl="4" algn="ctr" rtl="0">
              <a:lnSpc>
                <a:spcPct val="100000"/>
              </a:lnSpc>
              <a:spcBef>
                <a:spcPts val="0"/>
              </a:spcBef>
              <a:spcAft>
                <a:spcPts val="0"/>
              </a:spcAft>
              <a:buClr>
                <a:schemeClr val="dk2"/>
              </a:buClr>
              <a:buSzPts val="1600"/>
              <a:buNone/>
              <a:defRPr>
                <a:solidFill>
                  <a:schemeClr val="dk2"/>
                </a:solidFill>
              </a:defRPr>
            </a:lvl5pPr>
            <a:lvl6pPr lvl="5" algn="ctr" rtl="0">
              <a:lnSpc>
                <a:spcPct val="100000"/>
              </a:lnSpc>
              <a:spcBef>
                <a:spcPts val="0"/>
              </a:spcBef>
              <a:spcAft>
                <a:spcPts val="0"/>
              </a:spcAft>
              <a:buClr>
                <a:schemeClr val="dk2"/>
              </a:buClr>
              <a:buSzPts val="1600"/>
              <a:buNone/>
              <a:defRPr>
                <a:solidFill>
                  <a:schemeClr val="dk2"/>
                </a:solidFill>
              </a:defRPr>
            </a:lvl6pPr>
            <a:lvl7pPr lvl="6" algn="ctr" rtl="0">
              <a:lnSpc>
                <a:spcPct val="100000"/>
              </a:lnSpc>
              <a:spcBef>
                <a:spcPts val="0"/>
              </a:spcBef>
              <a:spcAft>
                <a:spcPts val="0"/>
              </a:spcAft>
              <a:buClr>
                <a:schemeClr val="dk2"/>
              </a:buClr>
              <a:buSzPts val="1600"/>
              <a:buNone/>
              <a:defRPr>
                <a:solidFill>
                  <a:schemeClr val="dk2"/>
                </a:solidFill>
              </a:defRPr>
            </a:lvl7pPr>
            <a:lvl8pPr lvl="7" algn="ctr" rtl="0">
              <a:lnSpc>
                <a:spcPct val="100000"/>
              </a:lnSpc>
              <a:spcBef>
                <a:spcPts val="0"/>
              </a:spcBef>
              <a:spcAft>
                <a:spcPts val="0"/>
              </a:spcAft>
              <a:buClr>
                <a:schemeClr val="dk2"/>
              </a:buClr>
              <a:buSzPts val="1600"/>
              <a:buNone/>
              <a:defRPr>
                <a:solidFill>
                  <a:schemeClr val="dk2"/>
                </a:solidFill>
              </a:defRPr>
            </a:lvl8pPr>
            <a:lvl9pPr lvl="8" algn="ctr" rtl="0">
              <a:lnSpc>
                <a:spcPct val="100000"/>
              </a:lnSpc>
              <a:spcBef>
                <a:spcPts val="0"/>
              </a:spcBef>
              <a:spcAft>
                <a:spcPts val="0"/>
              </a:spcAft>
              <a:buClr>
                <a:schemeClr val="dk2"/>
              </a:buClr>
              <a:buSzPts val="1600"/>
              <a:buNone/>
              <a:defRPr>
                <a:solidFill>
                  <a:schemeClr val="dk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9350"/>
            <a:ext cx="7704000" cy="5727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dk1"/>
              </a:buClr>
              <a:buSzPts val="3000"/>
              <a:buFont typeface="Abhaya Libre"/>
              <a:buNone/>
              <a:defRPr sz="3000" b="1">
                <a:solidFill>
                  <a:schemeClr val="dk1"/>
                </a:solidFill>
                <a:latin typeface="Abhaya Libre"/>
                <a:ea typeface="Abhaya Libre"/>
                <a:cs typeface="Abhaya Libre"/>
                <a:sym typeface="Abhaya Libre"/>
              </a:defRPr>
            </a:lvl1pPr>
            <a:lvl2pPr lvl="1">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2pPr>
            <a:lvl3pPr lvl="2">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3pPr>
            <a:lvl4pPr lvl="3">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4pPr>
            <a:lvl5pPr lvl="4">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5pPr>
            <a:lvl6pPr lvl="5">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6pPr>
            <a:lvl7pPr lvl="6">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7pPr>
            <a:lvl8pPr lvl="7">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8pPr>
            <a:lvl9pPr lvl="8">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9pPr>
          </a:lstStyle>
          <a:p>
            <a:endParaRPr/>
          </a:p>
        </p:txBody>
      </p:sp>
      <p:sp>
        <p:nvSpPr>
          <p:cNvPr id="7" name="Google Shape;7;p1"/>
          <p:cNvSpPr txBox="1">
            <a:spLocks noGrp="1"/>
          </p:cNvSpPr>
          <p:nvPr>
            <p:ph type="body" idx="1"/>
          </p:nvPr>
        </p:nvSpPr>
        <p:spPr>
          <a:xfrm>
            <a:off x="720000" y="1152475"/>
            <a:ext cx="7704000" cy="34527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1pPr>
            <a:lvl2pPr marL="914400" lvl="1"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2pPr>
            <a:lvl3pPr marL="1371600" lvl="2"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3pPr>
            <a:lvl4pPr marL="1828800" lvl="3"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4pPr>
            <a:lvl5pPr marL="2286000" lvl="4"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5pPr>
            <a:lvl6pPr marL="2743200" lvl="5"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6pPr>
            <a:lvl7pPr marL="3200400" lvl="6"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7pPr>
            <a:lvl8pPr marL="3657600" lvl="7"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8pPr>
            <a:lvl9pPr marL="4114800" lvl="8" indent="-330200">
              <a:lnSpc>
                <a:spcPct val="115000"/>
              </a:lnSpc>
              <a:spcBef>
                <a:spcPts val="1600"/>
              </a:spcBef>
              <a:spcAft>
                <a:spcPts val="1600"/>
              </a:spcAft>
              <a:buClr>
                <a:schemeClr val="dk1"/>
              </a:buClr>
              <a:buSzPts val="1600"/>
              <a:buFont typeface="Nanum Gothic"/>
              <a:buChar char="■"/>
              <a:defRPr sz="1600">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4" r:id="rId6"/>
    <p:sldLayoutId id="2147483665" r:id="rId7"/>
    <p:sldLayoutId id="2147483666" r:id="rId8"/>
    <p:sldLayoutId id="2147483668" r:id="rId9"/>
    <p:sldLayoutId id="2147483669" r:id="rId10"/>
    <p:sldLayoutId id="2147483670" r:id="rId11"/>
    <p:sldLayoutId id="2147483682" r:id="rId12"/>
    <p:sldLayoutId id="2147483693" r:id="rId13"/>
    <p:sldLayoutId id="2147483694" r:id="rId14"/>
    <p:sldLayoutId id="214748369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 Target="slide2.xml"/><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p:cNvGrpSpPr/>
        <p:nvPr/>
      </p:nvGrpSpPr>
      <p:grpSpPr>
        <a:xfrm>
          <a:off x="0" y="0"/>
          <a:ext cx="0" cy="0"/>
          <a:chOff x="0" y="0"/>
          <a:chExt cx="0" cy="0"/>
        </a:xfrm>
      </p:grpSpPr>
      <p:sp>
        <p:nvSpPr>
          <p:cNvPr id="367" name="Google Shape;367;p54"/>
          <p:cNvSpPr txBox="1">
            <a:spLocks noGrp="1"/>
          </p:cNvSpPr>
          <p:nvPr>
            <p:ph type="subTitle" idx="1"/>
          </p:nvPr>
        </p:nvSpPr>
        <p:spPr>
          <a:xfrm>
            <a:off x="2455750" y="3784050"/>
            <a:ext cx="4173600" cy="42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BY</a:t>
            </a:r>
          </a:p>
          <a:p>
            <a:pPr marL="0" lvl="0" indent="0" algn="ctr" rtl="0">
              <a:spcBef>
                <a:spcPts val="0"/>
              </a:spcBef>
              <a:spcAft>
                <a:spcPts val="0"/>
              </a:spcAft>
              <a:buNone/>
            </a:pPr>
            <a:r>
              <a:rPr lang="en" dirty="0"/>
              <a:t>21CS017 </a:t>
            </a:r>
          </a:p>
          <a:p>
            <a:pPr marL="0" lvl="0" indent="0" algn="ctr" rtl="0">
              <a:spcBef>
                <a:spcPts val="0"/>
              </a:spcBef>
              <a:spcAft>
                <a:spcPts val="0"/>
              </a:spcAft>
              <a:buNone/>
            </a:pPr>
            <a:r>
              <a:rPr lang="en" dirty="0"/>
              <a:t>21CS059</a:t>
            </a:r>
          </a:p>
          <a:p>
            <a:pPr marL="0" lvl="0" indent="0" algn="ctr" rtl="0">
              <a:spcBef>
                <a:spcPts val="0"/>
              </a:spcBef>
              <a:spcAft>
                <a:spcPts val="0"/>
              </a:spcAft>
              <a:buNone/>
            </a:pPr>
            <a:r>
              <a:rPr lang="en" dirty="0"/>
              <a:t>21CS053</a:t>
            </a:r>
            <a:endParaRPr dirty="0"/>
          </a:p>
        </p:txBody>
      </p:sp>
      <p:cxnSp>
        <p:nvCxnSpPr>
          <p:cNvPr id="371" name="Google Shape;371;p54"/>
          <p:cNvCxnSpPr>
            <a:cxnSpLocks/>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373" name="Google Shape;373;p54"/>
          <p:cNvCxnSpPr>
            <a:cxnSpLocks/>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3" name="Title 2">
            <a:extLst>
              <a:ext uri="{FF2B5EF4-FFF2-40B4-BE49-F238E27FC236}">
                <a16:creationId xmlns:a16="http://schemas.microsoft.com/office/drawing/2014/main" id="{25B30757-8EBA-E2C8-946B-BF1C745F41D8}"/>
              </a:ext>
            </a:extLst>
          </p:cNvPr>
          <p:cNvSpPr>
            <a:spLocks noGrp="1"/>
          </p:cNvSpPr>
          <p:nvPr>
            <p:ph type="ctrTitle"/>
          </p:nvPr>
        </p:nvSpPr>
        <p:spPr>
          <a:xfrm>
            <a:off x="1121036" y="1394701"/>
            <a:ext cx="6735536" cy="1725746"/>
          </a:xfrm>
        </p:spPr>
        <p:txBody>
          <a:bodyPr/>
          <a:lstStyle/>
          <a:p>
            <a:r>
              <a:rPr lang="en-US" dirty="0"/>
              <a:t>HOTEL ROOM BOOKING WEBSITE</a:t>
            </a:r>
            <a:endParaRPr lang="en-PK"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546" name="Google Shape;1546;p93"/>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a:t>HOTEL CHAIN</a:t>
            </a:r>
            <a:endParaRPr sz="800"/>
          </a:p>
        </p:txBody>
      </p:sp>
      <p:cxnSp>
        <p:nvCxnSpPr>
          <p:cNvPr id="1547" name="Google Shape;1547;p93"/>
          <p:cNvCxnSpPr>
            <a:stCxn id="1546" idx="1"/>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sp>
        <p:nvSpPr>
          <p:cNvPr id="1548" name="Google Shape;1548;p93"/>
          <p:cNvSpPr txBox="1">
            <a:spLocks noGrp="1"/>
          </p:cNvSpPr>
          <p:nvPr>
            <p:ph type="ctrTitle" idx="4294967295"/>
          </p:nvPr>
        </p:nvSpPr>
        <p:spPr>
          <a:xfrm>
            <a:off x="713225" y="4803300"/>
            <a:ext cx="731400" cy="14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
              <a:t>SINCE 1930</a:t>
            </a:r>
            <a:endParaRPr sz="800"/>
          </a:p>
        </p:txBody>
      </p:sp>
      <p:cxnSp>
        <p:nvCxnSpPr>
          <p:cNvPr id="1549" name="Google Shape;1549;p93"/>
          <p:cNvCxnSpPr>
            <a:stCxn id="1548" idx="3"/>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
        <p:nvSpPr>
          <p:cNvPr id="1553" name="Google Shape;1553;p93">
            <a:hlinkClick r:id="rId3" action="ppaction://hlinksldjump"/>
          </p:cNvPr>
          <p:cNvSpPr/>
          <p:nvPr/>
        </p:nvSpPr>
        <p:spPr>
          <a:xfrm>
            <a:off x="8753166" y="2452039"/>
            <a:ext cx="222000" cy="222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93">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93">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93">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 name="Diagram 4">
            <a:extLst>
              <a:ext uri="{FF2B5EF4-FFF2-40B4-BE49-F238E27FC236}">
                <a16:creationId xmlns:a16="http://schemas.microsoft.com/office/drawing/2014/main" id="{7B3B9F30-A4BE-21B9-1AD7-99D41CF802BD}"/>
              </a:ext>
            </a:extLst>
          </p:cNvPr>
          <p:cNvGraphicFramePr/>
          <p:nvPr>
            <p:extLst>
              <p:ext uri="{D42A27DB-BD31-4B8C-83A1-F6EECF244321}">
                <p14:modId xmlns:p14="http://schemas.microsoft.com/office/powerpoint/2010/main" val="2216576493"/>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8">
          <a:extLst>
            <a:ext uri="{FF2B5EF4-FFF2-40B4-BE49-F238E27FC236}">
              <a16:creationId xmlns:a16="http://schemas.microsoft.com/office/drawing/2014/main" id="{F4E5BC29-9A8B-00C3-F3D8-24B6ED0BFA44}"/>
            </a:ext>
          </a:extLst>
        </p:cNvPr>
        <p:cNvGrpSpPr/>
        <p:nvPr/>
      </p:nvGrpSpPr>
      <p:grpSpPr>
        <a:xfrm>
          <a:off x="0" y="0"/>
          <a:ext cx="0" cy="0"/>
          <a:chOff x="0" y="0"/>
          <a:chExt cx="0" cy="0"/>
        </a:xfrm>
      </p:grpSpPr>
      <p:sp>
        <p:nvSpPr>
          <p:cNvPr id="1546" name="Google Shape;1546;p93">
            <a:extLst>
              <a:ext uri="{FF2B5EF4-FFF2-40B4-BE49-F238E27FC236}">
                <a16:creationId xmlns:a16="http://schemas.microsoft.com/office/drawing/2014/main" id="{EAD4B72B-22D6-F0FD-19F6-74363DEE7470}"/>
              </a:ext>
            </a:extLst>
          </p:cNvPr>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a:t>HOTEL CHAIN</a:t>
            </a:r>
            <a:endParaRPr sz="800"/>
          </a:p>
        </p:txBody>
      </p:sp>
      <p:cxnSp>
        <p:nvCxnSpPr>
          <p:cNvPr id="1547" name="Google Shape;1547;p93">
            <a:extLst>
              <a:ext uri="{FF2B5EF4-FFF2-40B4-BE49-F238E27FC236}">
                <a16:creationId xmlns:a16="http://schemas.microsoft.com/office/drawing/2014/main" id="{BFD0E90A-767A-1B40-F8F1-72A84BB80A3E}"/>
              </a:ext>
            </a:extLst>
          </p:cNvPr>
          <p:cNvCxnSpPr>
            <a:stCxn id="1546" idx="1"/>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cxnSp>
        <p:nvCxnSpPr>
          <p:cNvPr id="1549" name="Google Shape;1549;p93">
            <a:extLst>
              <a:ext uri="{FF2B5EF4-FFF2-40B4-BE49-F238E27FC236}">
                <a16:creationId xmlns:a16="http://schemas.microsoft.com/office/drawing/2014/main" id="{C1F91D3A-409F-0F49-D676-441EF7DEBEE7}"/>
              </a:ext>
            </a:extLst>
          </p:cNvPr>
          <p:cNvCxnSpPr>
            <a:cxnSpLocks/>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
        <p:nvSpPr>
          <p:cNvPr id="1553" name="Google Shape;1553;p93">
            <a:hlinkClick r:id="rId3" action="ppaction://hlinksldjump"/>
            <a:extLst>
              <a:ext uri="{FF2B5EF4-FFF2-40B4-BE49-F238E27FC236}">
                <a16:creationId xmlns:a16="http://schemas.microsoft.com/office/drawing/2014/main" id="{01B1CA06-4245-07C1-D78F-FBDCF63FEFD5}"/>
              </a:ext>
            </a:extLst>
          </p:cNvPr>
          <p:cNvSpPr/>
          <p:nvPr/>
        </p:nvSpPr>
        <p:spPr>
          <a:xfrm>
            <a:off x="8753166" y="2452039"/>
            <a:ext cx="222000" cy="222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93">
            <a:hlinkClick r:id="rId3" action="ppaction://hlinksldjump"/>
            <a:extLst>
              <a:ext uri="{FF2B5EF4-FFF2-40B4-BE49-F238E27FC236}">
                <a16:creationId xmlns:a16="http://schemas.microsoft.com/office/drawing/2014/main" id="{003B1B5C-F114-D54A-7F46-9A8E11FA16DC}"/>
              </a:ext>
            </a:extLst>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93">
            <a:hlinkClick r:id="" action="ppaction://hlinkshowjump?jump=previousslide"/>
            <a:extLst>
              <a:ext uri="{FF2B5EF4-FFF2-40B4-BE49-F238E27FC236}">
                <a16:creationId xmlns:a16="http://schemas.microsoft.com/office/drawing/2014/main" id="{0CCF393E-9511-B80F-2100-482BB1906371}"/>
              </a:ext>
            </a:extLst>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93">
            <a:hlinkClick r:id="" action="ppaction://hlinkshowjump?jump=nextslide"/>
            <a:extLst>
              <a:ext uri="{FF2B5EF4-FFF2-40B4-BE49-F238E27FC236}">
                <a16:creationId xmlns:a16="http://schemas.microsoft.com/office/drawing/2014/main" id="{CC9E7D42-6044-7BFA-CA40-5E3CA19DC65C}"/>
              </a:ext>
            </a:extLst>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CF9136A0-760C-B39B-FC65-C2A4EB503C99}"/>
              </a:ext>
            </a:extLst>
          </p:cNvPr>
          <p:cNvPicPr>
            <a:picLocks noChangeAspect="1"/>
          </p:cNvPicPr>
          <p:nvPr/>
        </p:nvPicPr>
        <p:blipFill>
          <a:blip r:embed="rId4"/>
          <a:stretch>
            <a:fillRect/>
          </a:stretch>
        </p:blipFill>
        <p:spPr>
          <a:xfrm>
            <a:off x="1444625" y="791612"/>
            <a:ext cx="6005614" cy="4036314"/>
          </a:xfrm>
          <a:prstGeom prst="rect">
            <a:avLst/>
          </a:prstGeom>
        </p:spPr>
      </p:pic>
    </p:spTree>
    <p:extLst>
      <p:ext uri="{BB962C8B-B14F-4D97-AF65-F5344CB8AC3E}">
        <p14:creationId xmlns:p14="http://schemas.microsoft.com/office/powerpoint/2010/main" val="1615645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cxnSp>
        <p:nvCxnSpPr>
          <p:cNvPr id="2003" name="Google Shape;2003;p110"/>
          <p:cNvCxnSpPr>
            <a:stCxn id="2004" idx="1"/>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sp>
        <p:nvSpPr>
          <p:cNvPr id="2016" name="Google Shape;2016;p110"/>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HOTEL CHAIN</a:t>
            </a:r>
            <a:endParaRPr/>
          </a:p>
        </p:txBody>
      </p:sp>
      <p:pic>
        <p:nvPicPr>
          <p:cNvPr id="6" name="Picture 5">
            <a:extLst>
              <a:ext uri="{FF2B5EF4-FFF2-40B4-BE49-F238E27FC236}">
                <a16:creationId xmlns:a16="http://schemas.microsoft.com/office/drawing/2014/main" id="{A300AD66-65D1-1B9A-91A3-3B3DB0761432}"/>
              </a:ext>
            </a:extLst>
          </p:cNvPr>
          <p:cNvPicPr>
            <a:picLocks noChangeAspect="1"/>
          </p:cNvPicPr>
          <p:nvPr/>
        </p:nvPicPr>
        <p:blipFill>
          <a:blip r:embed="rId3"/>
          <a:stretch>
            <a:fillRect/>
          </a:stretch>
        </p:blipFill>
        <p:spPr>
          <a:xfrm>
            <a:off x="2261507" y="504406"/>
            <a:ext cx="4416880" cy="2080086"/>
          </a:xfrm>
          <a:prstGeom prst="rect">
            <a:avLst/>
          </a:prstGeom>
        </p:spPr>
      </p:pic>
      <p:sp>
        <p:nvSpPr>
          <p:cNvPr id="7" name="Google Shape;1254;p84">
            <a:extLst>
              <a:ext uri="{FF2B5EF4-FFF2-40B4-BE49-F238E27FC236}">
                <a16:creationId xmlns:a16="http://schemas.microsoft.com/office/drawing/2014/main" id="{DADB2DB5-5BD3-FD9D-9BF8-7E2ABDA47065}"/>
              </a:ext>
            </a:extLst>
          </p:cNvPr>
          <p:cNvSpPr txBox="1">
            <a:spLocks/>
          </p:cNvSpPr>
          <p:nvPr/>
        </p:nvSpPr>
        <p:spPr>
          <a:xfrm>
            <a:off x="720000" y="395625"/>
            <a:ext cx="5112600" cy="457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000" dirty="0">
                <a:latin typeface="Abhaya Libre" panose="020B0604020202020204" charset="0"/>
                <a:cs typeface="Abhaya Libre" panose="020B0604020202020204" charset="0"/>
              </a:rPr>
              <a:t>Interface</a:t>
            </a:r>
          </a:p>
        </p:txBody>
      </p:sp>
      <p:pic>
        <p:nvPicPr>
          <p:cNvPr id="8" name="Picture 7" descr="A screenshot of a computer&#10;&#10;Description automatically generated">
            <a:extLst>
              <a:ext uri="{FF2B5EF4-FFF2-40B4-BE49-F238E27FC236}">
                <a16:creationId xmlns:a16="http://schemas.microsoft.com/office/drawing/2014/main" id="{2E4AE623-BAE1-789D-5D8C-8A7C8F597DB3}"/>
              </a:ext>
            </a:extLst>
          </p:cNvPr>
          <p:cNvPicPr>
            <a:picLocks noChangeAspect="1"/>
          </p:cNvPicPr>
          <p:nvPr/>
        </p:nvPicPr>
        <p:blipFill>
          <a:blip r:embed="rId4"/>
          <a:stretch>
            <a:fillRect/>
          </a:stretch>
        </p:blipFill>
        <p:spPr>
          <a:xfrm>
            <a:off x="2261507" y="2693273"/>
            <a:ext cx="4416879" cy="205460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2">
          <a:extLst>
            <a:ext uri="{FF2B5EF4-FFF2-40B4-BE49-F238E27FC236}">
              <a16:creationId xmlns:a16="http://schemas.microsoft.com/office/drawing/2014/main" id="{D1CFEFA5-11E0-3698-1E69-6E8FC2FE68F3}"/>
            </a:ext>
          </a:extLst>
        </p:cNvPr>
        <p:cNvGrpSpPr/>
        <p:nvPr/>
      </p:nvGrpSpPr>
      <p:grpSpPr>
        <a:xfrm>
          <a:off x="0" y="0"/>
          <a:ext cx="0" cy="0"/>
          <a:chOff x="0" y="0"/>
          <a:chExt cx="0" cy="0"/>
        </a:xfrm>
      </p:grpSpPr>
      <p:cxnSp>
        <p:nvCxnSpPr>
          <p:cNvPr id="2003" name="Google Shape;2003;p110">
            <a:extLst>
              <a:ext uri="{FF2B5EF4-FFF2-40B4-BE49-F238E27FC236}">
                <a16:creationId xmlns:a16="http://schemas.microsoft.com/office/drawing/2014/main" id="{2EECB472-A017-D0CF-3037-92AA5A1A4413}"/>
              </a:ext>
            </a:extLst>
          </p:cNvPr>
          <p:cNvCxnSpPr>
            <a:stCxn id="2004" idx="1"/>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sp>
        <p:nvSpPr>
          <p:cNvPr id="2016" name="Google Shape;2016;p110">
            <a:extLst>
              <a:ext uri="{FF2B5EF4-FFF2-40B4-BE49-F238E27FC236}">
                <a16:creationId xmlns:a16="http://schemas.microsoft.com/office/drawing/2014/main" id="{7AE38450-08E0-7139-DDC0-F3A859060F41}"/>
              </a:ext>
            </a:extLst>
          </p:cNvPr>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HOTEL CHAIN</a:t>
            </a:r>
            <a:endParaRPr/>
          </a:p>
        </p:txBody>
      </p:sp>
      <p:pic>
        <p:nvPicPr>
          <p:cNvPr id="2" name="Picture 1" descr="A screenshot of a computer&#10;&#10;Description automatically generated">
            <a:extLst>
              <a:ext uri="{FF2B5EF4-FFF2-40B4-BE49-F238E27FC236}">
                <a16:creationId xmlns:a16="http://schemas.microsoft.com/office/drawing/2014/main" id="{153256EE-B1D2-452C-6718-30934F94782F}"/>
              </a:ext>
            </a:extLst>
          </p:cNvPr>
          <p:cNvPicPr>
            <a:picLocks noChangeAspect="1"/>
          </p:cNvPicPr>
          <p:nvPr/>
        </p:nvPicPr>
        <p:blipFill>
          <a:blip r:embed="rId3"/>
          <a:stretch>
            <a:fillRect/>
          </a:stretch>
        </p:blipFill>
        <p:spPr>
          <a:xfrm>
            <a:off x="2134960" y="342296"/>
            <a:ext cx="4669971" cy="2168343"/>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67B0095B-CF66-EEEA-2E48-68A39D607960}"/>
              </a:ext>
            </a:extLst>
          </p:cNvPr>
          <p:cNvPicPr>
            <a:picLocks noChangeAspect="1"/>
          </p:cNvPicPr>
          <p:nvPr/>
        </p:nvPicPr>
        <p:blipFill>
          <a:blip r:embed="rId4"/>
          <a:stretch>
            <a:fillRect/>
          </a:stretch>
        </p:blipFill>
        <p:spPr>
          <a:xfrm>
            <a:off x="2065563" y="2552750"/>
            <a:ext cx="4825068" cy="2244997"/>
          </a:xfrm>
          <a:prstGeom prst="rect">
            <a:avLst/>
          </a:prstGeom>
        </p:spPr>
      </p:pic>
    </p:spTree>
    <p:extLst>
      <p:ext uri="{BB962C8B-B14F-4D97-AF65-F5344CB8AC3E}">
        <p14:creationId xmlns:p14="http://schemas.microsoft.com/office/powerpoint/2010/main" val="2208609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2">
          <a:extLst>
            <a:ext uri="{FF2B5EF4-FFF2-40B4-BE49-F238E27FC236}">
              <a16:creationId xmlns:a16="http://schemas.microsoft.com/office/drawing/2014/main" id="{17699BEF-33BD-284C-B75C-C913DB1D0160}"/>
            </a:ext>
          </a:extLst>
        </p:cNvPr>
        <p:cNvGrpSpPr/>
        <p:nvPr/>
      </p:nvGrpSpPr>
      <p:grpSpPr>
        <a:xfrm>
          <a:off x="0" y="0"/>
          <a:ext cx="0" cy="0"/>
          <a:chOff x="0" y="0"/>
          <a:chExt cx="0" cy="0"/>
        </a:xfrm>
      </p:grpSpPr>
      <p:cxnSp>
        <p:nvCxnSpPr>
          <p:cNvPr id="2003" name="Google Shape;2003;p110">
            <a:extLst>
              <a:ext uri="{FF2B5EF4-FFF2-40B4-BE49-F238E27FC236}">
                <a16:creationId xmlns:a16="http://schemas.microsoft.com/office/drawing/2014/main" id="{03E1C113-06D0-9513-8520-8B14E3E1067B}"/>
              </a:ext>
            </a:extLst>
          </p:cNvPr>
          <p:cNvCxnSpPr>
            <a:stCxn id="2004" idx="1"/>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sp>
        <p:nvSpPr>
          <p:cNvPr id="2016" name="Google Shape;2016;p110">
            <a:extLst>
              <a:ext uri="{FF2B5EF4-FFF2-40B4-BE49-F238E27FC236}">
                <a16:creationId xmlns:a16="http://schemas.microsoft.com/office/drawing/2014/main" id="{8A9941D2-4194-D950-19AA-4F2A8D4178F9}"/>
              </a:ext>
            </a:extLst>
          </p:cNvPr>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HOTEL CHAIN</a:t>
            </a:r>
            <a:endParaRPr/>
          </a:p>
        </p:txBody>
      </p:sp>
      <p:pic>
        <p:nvPicPr>
          <p:cNvPr id="4" name="Picture 3" descr="A screenshot of a computer&#10;&#10;Description automatically generated">
            <a:extLst>
              <a:ext uri="{FF2B5EF4-FFF2-40B4-BE49-F238E27FC236}">
                <a16:creationId xmlns:a16="http://schemas.microsoft.com/office/drawing/2014/main" id="{CF0BC1A4-1144-7A58-8829-A80C16791C68}"/>
              </a:ext>
            </a:extLst>
          </p:cNvPr>
          <p:cNvPicPr>
            <a:picLocks noChangeAspect="1"/>
          </p:cNvPicPr>
          <p:nvPr/>
        </p:nvPicPr>
        <p:blipFill>
          <a:blip r:embed="rId3"/>
          <a:stretch>
            <a:fillRect/>
          </a:stretch>
        </p:blipFill>
        <p:spPr>
          <a:xfrm>
            <a:off x="2147194" y="537323"/>
            <a:ext cx="4629150" cy="2268580"/>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A3AC2A8C-AC0F-CA71-18EA-7D7006925034}"/>
              </a:ext>
            </a:extLst>
          </p:cNvPr>
          <p:cNvPicPr>
            <a:picLocks noChangeAspect="1"/>
          </p:cNvPicPr>
          <p:nvPr/>
        </p:nvPicPr>
        <p:blipFill>
          <a:blip r:embed="rId4"/>
          <a:stretch>
            <a:fillRect/>
          </a:stretch>
        </p:blipFill>
        <p:spPr>
          <a:xfrm>
            <a:off x="1600200" y="3074126"/>
            <a:ext cx="5943600" cy="1264920"/>
          </a:xfrm>
          <a:prstGeom prst="rect">
            <a:avLst/>
          </a:prstGeom>
        </p:spPr>
      </p:pic>
    </p:spTree>
    <p:extLst>
      <p:ext uri="{BB962C8B-B14F-4D97-AF65-F5344CB8AC3E}">
        <p14:creationId xmlns:p14="http://schemas.microsoft.com/office/powerpoint/2010/main" val="3017168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2">
          <a:extLst>
            <a:ext uri="{FF2B5EF4-FFF2-40B4-BE49-F238E27FC236}">
              <a16:creationId xmlns:a16="http://schemas.microsoft.com/office/drawing/2014/main" id="{0C4CC66E-9A78-E997-E6DD-E8D6CDB17B00}"/>
            </a:ext>
          </a:extLst>
        </p:cNvPr>
        <p:cNvGrpSpPr/>
        <p:nvPr/>
      </p:nvGrpSpPr>
      <p:grpSpPr>
        <a:xfrm>
          <a:off x="0" y="0"/>
          <a:ext cx="0" cy="0"/>
          <a:chOff x="0" y="0"/>
          <a:chExt cx="0" cy="0"/>
        </a:xfrm>
      </p:grpSpPr>
      <p:cxnSp>
        <p:nvCxnSpPr>
          <p:cNvPr id="2003" name="Google Shape;2003;p110">
            <a:extLst>
              <a:ext uri="{FF2B5EF4-FFF2-40B4-BE49-F238E27FC236}">
                <a16:creationId xmlns:a16="http://schemas.microsoft.com/office/drawing/2014/main" id="{DA4824CE-DFD3-08AF-6273-BD985F131CD4}"/>
              </a:ext>
            </a:extLst>
          </p:cNvPr>
          <p:cNvCxnSpPr>
            <a:stCxn id="2004" idx="1"/>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sp>
        <p:nvSpPr>
          <p:cNvPr id="2016" name="Google Shape;2016;p110">
            <a:extLst>
              <a:ext uri="{FF2B5EF4-FFF2-40B4-BE49-F238E27FC236}">
                <a16:creationId xmlns:a16="http://schemas.microsoft.com/office/drawing/2014/main" id="{494904CE-D948-3E1C-AC91-B6530D3E48C8}"/>
              </a:ext>
            </a:extLst>
          </p:cNvPr>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HOTEL CHAIN</a:t>
            </a:r>
            <a:endParaRPr/>
          </a:p>
        </p:txBody>
      </p:sp>
      <p:pic>
        <p:nvPicPr>
          <p:cNvPr id="2" name="Picture 1" descr="A screenshot of a hotel&#10;&#10;Description automatically generated">
            <a:extLst>
              <a:ext uri="{FF2B5EF4-FFF2-40B4-BE49-F238E27FC236}">
                <a16:creationId xmlns:a16="http://schemas.microsoft.com/office/drawing/2014/main" id="{9F13FBD4-3C0A-F633-0A79-1FC7F354C399}"/>
              </a:ext>
            </a:extLst>
          </p:cNvPr>
          <p:cNvPicPr>
            <a:picLocks noChangeAspect="1"/>
          </p:cNvPicPr>
          <p:nvPr/>
        </p:nvPicPr>
        <p:blipFill>
          <a:blip r:embed="rId3"/>
          <a:stretch>
            <a:fillRect/>
          </a:stretch>
        </p:blipFill>
        <p:spPr>
          <a:xfrm>
            <a:off x="422178" y="1113000"/>
            <a:ext cx="4012747" cy="2216871"/>
          </a:xfrm>
          <a:prstGeom prst="rect">
            <a:avLst/>
          </a:prstGeom>
        </p:spPr>
      </p:pic>
      <p:pic>
        <p:nvPicPr>
          <p:cNvPr id="3" name="Picture 2" descr="A screenshot of a hotel&#10;&#10;Description automatically generated">
            <a:extLst>
              <a:ext uri="{FF2B5EF4-FFF2-40B4-BE49-F238E27FC236}">
                <a16:creationId xmlns:a16="http://schemas.microsoft.com/office/drawing/2014/main" id="{1C0B7782-BB0C-0D03-9B06-9153E619B33D}"/>
              </a:ext>
            </a:extLst>
          </p:cNvPr>
          <p:cNvPicPr>
            <a:picLocks noChangeAspect="1"/>
          </p:cNvPicPr>
          <p:nvPr/>
        </p:nvPicPr>
        <p:blipFill>
          <a:blip r:embed="rId4"/>
          <a:stretch>
            <a:fillRect/>
          </a:stretch>
        </p:blipFill>
        <p:spPr>
          <a:xfrm>
            <a:off x="4572000" y="758460"/>
            <a:ext cx="3616779" cy="3346680"/>
          </a:xfrm>
          <a:prstGeom prst="rect">
            <a:avLst/>
          </a:prstGeom>
        </p:spPr>
      </p:pic>
    </p:spTree>
    <p:extLst>
      <p:ext uri="{BB962C8B-B14F-4D97-AF65-F5344CB8AC3E}">
        <p14:creationId xmlns:p14="http://schemas.microsoft.com/office/powerpoint/2010/main" val="1229125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2">
          <a:extLst>
            <a:ext uri="{FF2B5EF4-FFF2-40B4-BE49-F238E27FC236}">
              <a16:creationId xmlns:a16="http://schemas.microsoft.com/office/drawing/2014/main" id="{A49AFBB7-3FFA-7151-CC5B-82C813B8F989}"/>
            </a:ext>
          </a:extLst>
        </p:cNvPr>
        <p:cNvGrpSpPr/>
        <p:nvPr/>
      </p:nvGrpSpPr>
      <p:grpSpPr>
        <a:xfrm>
          <a:off x="0" y="0"/>
          <a:ext cx="0" cy="0"/>
          <a:chOff x="0" y="0"/>
          <a:chExt cx="0" cy="0"/>
        </a:xfrm>
      </p:grpSpPr>
      <p:cxnSp>
        <p:nvCxnSpPr>
          <p:cNvPr id="2003" name="Google Shape;2003;p110">
            <a:extLst>
              <a:ext uri="{FF2B5EF4-FFF2-40B4-BE49-F238E27FC236}">
                <a16:creationId xmlns:a16="http://schemas.microsoft.com/office/drawing/2014/main" id="{847E0FF6-5A89-B3BB-B0D3-173940279520}"/>
              </a:ext>
            </a:extLst>
          </p:cNvPr>
          <p:cNvCxnSpPr>
            <a:stCxn id="2004" idx="1"/>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sp>
        <p:nvSpPr>
          <p:cNvPr id="2016" name="Google Shape;2016;p110">
            <a:extLst>
              <a:ext uri="{FF2B5EF4-FFF2-40B4-BE49-F238E27FC236}">
                <a16:creationId xmlns:a16="http://schemas.microsoft.com/office/drawing/2014/main" id="{D4EC438E-AF3D-D746-DCC2-511B0E41B06E}"/>
              </a:ext>
            </a:extLst>
          </p:cNvPr>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HOTEL CHAIN</a:t>
            </a:r>
            <a:endParaRPr/>
          </a:p>
        </p:txBody>
      </p:sp>
      <p:pic>
        <p:nvPicPr>
          <p:cNvPr id="4" name="Picture 3" descr="A screenshot of a login form&#10;&#10;Description automatically generated">
            <a:extLst>
              <a:ext uri="{FF2B5EF4-FFF2-40B4-BE49-F238E27FC236}">
                <a16:creationId xmlns:a16="http://schemas.microsoft.com/office/drawing/2014/main" id="{DABBD041-8B2F-93BC-5AF2-960A520E11E1}"/>
              </a:ext>
            </a:extLst>
          </p:cNvPr>
          <p:cNvPicPr>
            <a:picLocks noChangeAspect="1"/>
          </p:cNvPicPr>
          <p:nvPr/>
        </p:nvPicPr>
        <p:blipFill>
          <a:blip r:embed="rId3"/>
          <a:stretch>
            <a:fillRect/>
          </a:stretch>
        </p:blipFill>
        <p:spPr>
          <a:xfrm>
            <a:off x="261258" y="1077696"/>
            <a:ext cx="4172282" cy="258806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D248FD3-12AE-5C08-43A5-9D9750E08115}"/>
              </a:ext>
            </a:extLst>
          </p:cNvPr>
          <p:cNvPicPr>
            <a:picLocks noChangeAspect="1"/>
          </p:cNvPicPr>
          <p:nvPr/>
        </p:nvPicPr>
        <p:blipFill>
          <a:blip r:embed="rId4"/>
          <a:stretch>
            <a:fillRect/>
          </a:stretch>
        </p:blipFill>
        <p:spPr>
          <a:xfrm>
            <a:off x="4576139" y="1003530"/>
            <a:ext cx="4306603" cy="2736394"/>
          </a:xfrm>
          <a:prstGeom prst="rect">
            <a:avLst/>
          </a:prstGeom>
        </p:spPr>
      </p:pic>
    </p:spTree>
    <p:extLst>
      <p:ext uri="{BB962C8B-B14F-4D97-AF65-F5344CB8AC3E}">
        <p14:creationId xmlns:p14="http://schemas.microsoft.com/office/powerpoint/2010/main" val="1992488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2073" name="Google Shape;2073;p113"/>
          <p:cNvSpPr txBox="1">
            <a:spLocks noGrp="1"/>
          </p:cNvSpPr>
          <p:nvPr>
            <p:ph type="title"/>
          </p:nvPr>
        </p:nvSpPr>
        <p:spPr>
          <a:xfrm>
            <a:off x="2514600" y="1576639"/>
            <a:ext cx="4114800" cy="109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THANKS!</a:t>
            </a:r>
            <a:endParaRPr dirty="0"/>
          </a:p>
        </p:txBody>
      </p:sp>
      <p:cxnSp>
        <p:nvCxnSpPr>
          <p:cNvPr id="2077" name="Google Shape;2077;p113"/>
          <p:cNvCxnSpPr>
            <a:cxnSpLocks/>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cxnSp>
        <p:nvCxnSpPr>
          <p:cNvPr id="2079" name="Google Shape;2079;p113"/>
          <p:cNvCxnSpPr>
            <a:cxnSpLocks/>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
        <p:nvSpPr>
          <p:cNvPr id="2093" name="Google Shape;2093;p113">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13">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13">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13">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6"/>
          <p:cNvSpPr txBox="1">
            <a:spLocks noGrp="1"/>
          </p:cNvSpPr>
          <p:nvPr>
            <p:ph type="title" idx="8"/>
          </p:nvPr>
        </p:nvSpPr>
        <p:spPr>
          <a:xfrm>
            <a:off x="1176460" y="1942671"/>
            <a:ext cx="6417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393" name="Google Shape;393;p56"/>
          <p:cNvSpPr txBox="1">
            <a:spLocks noGrp="1"/>
          </p:cNvSpPr>
          <p:nvPr>
            <p:ph type="title" idx="15"/>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TABLE OF CONTENTS</a:t>
            </a:r>
            <a:endParaRPr/>
          </a:p>
        </p:txBody>
      </p:sp>
      <p:sp>
        <p:nvSpPr>
          <p:cNvPr id="394" name="Google Shape;394;p56"/>
          <p:cNvSpPr txBox="1">
            <a:spLocks noGrp="1"/>
          </p:cNvSpPr>
          <p:nvPr>
            <p:ph type="subTitle" idx="1"/>
          </p:nvPr>
        </p:nvSpPr>
        <p:spPr>
          <a:xfrm>
            <a:off x="4819610" y="2399871"/>
            <a:ext cx="15546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pt-BR" dirty="0"/>
              <a:t>Features</a:t>
            </a:r>
            <a:endParaRPr dirty="0"/>
          </a:p>
        </p:txBody>
      </p:sp>
      <p:sp>
        <p:nvSpPr>
          <p:cNvPr id="396" name="Google Shape;396;p56"/>
          <p:cNvSpPr txBox="1">
            <a:spLocks noGrp="1"/>
          </p:cNvSpPr>
          <p:nvPr>
            <p:ph type="title"/>
          </p:nvPr>
        </p:nvSpPr>
        <p:spPr>
          <a:xfrm>
            <a:off x="5276060" y="1942671"/>
            <a:ext cx="6417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·03·</a:t>
            </a:r>
            <a:endParaRPr dirty="0"/>
          </a:p>
        </p:txBody>
      </p:sp>
      <p:sp>
        <p:nvSpPr>
          <p:cNvPr id="397" name="Google Shape;397;p56"/>
          <p:cNvSpPr txBox="1">
            <a:spLocks noGrp="1"/>
          </p:cNvSpPr>
          <p:nvPr>
            <p:ph type="subTitle" idx="3"/>
          </p:nvPr>
        </p:nvSpPr>
        <p:spPr>
          <a:xfrm>
            <a:off x="6869410" y="2399871"/>
            <a:ext cx="15546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pt-BR" dirty="0"/>
              <a:t>User Flow</a:t>
            </a:r>
            <a:endParaRPr dirty="0"/>
          </a:p>
        </p:txBody>
      </p:sp>
      <p:sp>
        <p:nvSpPr>
          <p:cNvPr id="399" name="Google Shape;399;p56"/>
          <p:cNvSpPr txBox="1">
            <a:spLocks noGrp="1"/>
          </p:cNvSpPr>
          <p:nvPr>
            <p:ph type="title" idx="5"/>
          </p:nvPr>
        </p:nvSpPr>
        <p:spPr>
          <a:xfrm>
            <a:off x="7325860" y="1942671"/>
            <a:ext cx="6417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400" name="Google Shape;400;p56"/>
          <p:cNvSpPr txBox="1">
            <a:spLocks noGrp="1"/>
          </p:cNvSpPr>
          <p:nvPr>
            <p:ph type="subTitle" idx="6"/>
          </p:nvPr>
        </p:nvSpPr>
        <p:spPr>
          <a:xfrm>
            <a:off x="720010" y="2399871"/>
            <a:ext cx="15546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pt-BR" dirty="0"/>
              <a:t>Introduction</a:t>
            </a:r>
            <a:endParaRPr dirty="0"/>
          </a:p>
        </p:txBody>
      </p:sp>
      <p:sp>
        <p:nvSpPr>
          <p:cNvPr id="402" name="Google Shape;402;p56"/>
          <p:cNvSpPr txBox="1">
            <a:spLocks noGrp="1"/>
          </p:cNvSpPr>
          <p:nvPr>
            <p:ph type="subTitle" idx="9"/>
          </p:nvPr>
        </p:nvSpPr>
        <p:spPr>
          <a:xfrm>
            <a:off x="2769810" y="2399871"/>
            <a:ext cx="15546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pt-BR" dirty="0"/>
              <a:t>Objectives</a:t>
            </a:r>
            <a:endParaRPr dirty="0"/>
          </a:p>
        </p:txBody>
      </p:sp>
      <p:sp>
        <p:nvSpPr>
          <p:cNvPr id="404" name="Google Shape;404;p56"/>
          <p:cNvSpPr txBox="1">
            <a:spLocks noGrp="1"/>
          </p:cNvSpPr>
          <p:nvPr>
            <p:ph type="title" idx="14"/>
          </p:nvPr>
        </p:nvSpPr>
        <p:spPr>
          <a:xfrm>
            <a:off x="3226260" y="1942671"/>
            <a:ext cx="6417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405" name="Google Shape;405;p56"/>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a:t>HOTEL CHAIN</a:t>
            </a:r>
            <a:endParaRPr sz="800"/>
          </a:p>
        </p:txBody>
      </p:sp>
      <p:cxnSp>
        <p:nvCxnSpPr>
          <p:cNvPr id="406" name="Google Shape;406;p56"/>
          <p:cNvCxnSpPr>
            <a:stCxn id="405" idx="1"/>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sp>
        <p:nvSpPr>
          <p:cNvPr id="407" name="Google Shape;407;p56"/>
          <p:cNvSpPr txBox="1">
            <a:spLocks noGrp="1"/>
          </p:cNvSpPr>
          <p:nvPr>
            <p:ph type="ctrTitle" idx="4294967295"/>
          </p:nvPr>
        </p:nvSpPr>
        <p:spPr>
          <a:xfrm>
            <a:off x="713225" y="4803300"/>
            <a:ext cx="731400" cy="14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
              <a:t>SINCE 1930</a:t>
            </a:r>
            <a:endParaRPr sz="800"/>
          </a:p>
        </p:txBody>
      </p:sp>
      <p:cxnSp>
        <p:nvCxnSpPr>
          <p:cNvPr id="408" name="Google Shape;408;p56"/>
          <p:cNvCxnSpPr>
            <a:stCxn id="407" idx="3"/>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cxnSp>
        <p:nvCxnSpPr>
          <p:cNvPr id="409" name="Google Shape;409;p56"/>
          <p:cNvCxnSpPr/>
          <p:nvPr/>
        </p:nvCxnSpPr>
        <p:spPr>
          <a:xfrm>
            <a:off x="2522210" y="1637875"/>
            <a:ext cx="0" cy="2286000"/>
          </a:xfrm>
          <a:prstGeom prst="straightConnector1">
            <a:avLst/>
          </a:prstGeom>
          <a:noFill/>
          <a:ln w="9525" cap="flat" cmpd="sng">
            <a:solidFill>
              <a:schemeClr val="dk1"/>
            </a:solidFill>
            <a:prstDash val="solid"/>
            <a:round/>
            <a:headEnd type="none" w="med" len="med"/>
            <a:tailEnd type="none" w="med" len="med"/>
          </a:ln>
        </p:spPr>
      </p:cxnSp>
      <p:cxnSp>
        <p:nvCxnSpPr>
          <p:cNvPr id="410" name="Google Shape;410;p56"/>
          <p:cNvCxnSpPr/>
          <p:nvPr/>
        </p:nvCxnSpPr>
        <p:spPr>
          <a:xfrm>
            <a:off x="4572010" y="1637875"/>
            <a:ext cx="0" cy="2286000"/>
          </a:xfrm>
          <a:prstGeom prst="straightConnector1">
            <a:avLst/>
          </a:prstGeom>
          <a:noFill/>
          <a:ln w="9525" cap="flat" cmpd="sng">
            <a:solidFill>
              <a:schemeClr val="dk1"/>
            </a:solidFill>
            <a:prstDash val="solid"/>
            <a:round/>
            <a:headEnd type="none" w="med" len="med"/>
            <a:tailEnd type="none" w="med" len="med"/>
          </a:ln>
        </p:spPr>
      </p:cxnSp>
      <p:cxnSp>
        <p:nvCxnSpPr>
          <p:cNvPr id="411" name="Google Shape;411;p56"/>
          <p:cNvCxnSpPr/>
          <p:nvPr/>
        </p:nvCxnSpPr>
        <p:spPr>
          <a:xfrm>
            <a:off x="6621810" y="1637875"/>
            <a:ext cx="0" cy="2286000"/>
          </a:xfrm>
          <a:prstGeom prst="straightConnector1">
            <a:avLst/>
          </a:prstGeom>
          <a:noFill/>
          <a:ln w="9525" cap="flat" cmpd="sng">
            <a:solidFill>
              <a:schemeClr val="dk1"/>
            </a:solidFill>
            <a:prstDash val="solid"/>
            <a:round/>
            <a:headEnd type="none" w="med" len="med"/>
            <a:tailEnd type="none" w="med" len="med"/>
          </a:ln>
        </p:spPr>
      </p:cxnSp>
      <p:sp>
        <p:nvSpPr>
          <p:cNvPr id="412" name="Google Shape;412;p56">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6">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6">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6">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9"/>
        <p:cNvGrpSpPr/>
        <p:nvPr/>
      </p:nvGrpSpPr>
      <p:grpSpPr>
        <a:xfrm>
          <a:off x="0" y="0"/>
          <a:ext cx="0" cy="0"/>
          <a:chOff x="0" y="0"/>
          <a:chExt cx="0" cy="0"/>
        </a:xfrm>
      </p:grpSpPr>
      <p:sp>
        <p:nvSpPr>
          <p:cNvPr id="440" name="Google Shape;440;p58"/>
          <p:cNvSpPr txBox="1">
            <a:spLocks noGrp="1"/>
          </p:cNvSpPr>
          <p:nvPr>
            <p:ph type="title"/>
          </p:nvPr>
        </p:nvSpPr>
        <p:spPr>
          <a:xfrm>
            <a:off x="2176324" y="538297"/>
            <a:ext cx="3718289" cy="9144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Introduction</a:t>
            </a:r>
            <a:endParaRPr dirty="0"/>
          </a:p>
        </p:txBody>
      </p:sp>
      <p:sp>
        <p:nvSpPr>
          <p:cNvPr id="442" name="Google Shape;442;p58"/>
          <p:cNvSpPr txBox="1">
            <a:spLocks noGrp="1"/>
          </p:cNvSpPr>
          <p:nvPr>
            <p:ph type="title" idx="2"/>
          </p:nvPr>
        </p:nvSpPr>
        <p:spPr>
          <a:xfrm>
            <a:off x="713225" y="662802"/>
            <a:ext cx="1463100" cy="91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t>01</a:t>
            </a:r>
            <a:endParaRPr dirty="0"/>
          </a:p>
        </p:txBody>
      </p:sp>
      <p:sp>
        <p:nvSpPr>
          <p:cNvPr id="443" name="Google Shape;443;p58"/>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a:solidFill>
                  <a:schemeClr val="dk2"/>
                </a:solidFill>
              </a:rPr>
              <a:t>HOTEL CHAIN</a:t>
            </a:r>
            <a:endParaRPr sz="800">
              <a:solidFill>
                <a:schemeClr val="dk2"/>
              </a:solidFill>
            </a:endParaRPr>
          </a:p>
        </p:txBody>
      </p:sp>
      <p:cxnSp>
        <p:nvCxnSpPr>
          <p:cNvPr id="444" name="Google Shape;444;p58"/>
          <p:cNvCxnSpPr>
            <a:cxnSpLocks/>
          </p:cNvCxnSpPr>
          <p:nvPr/>
        </p:nvCxnSpPr>
        <p:spPr>
          <a:xfrm rot="10800000">
            <a:off x="713225" y="228553"/>
            <a:ext cx="6986100" cy="0"/>
          </a:xfrm>
          <a:prstGeom prst="straightConnector1">
            <a:avLst/>
          </a:prstGeom>
          <a:noFill/>
          <a:ln w="9525" cap="flat" cmpd="sng">
            <a:solidFill>
              <a:schemeClr val="dk2"/>
            </a:solidFill>
            <a:prstDash val="solid"/>
            <a:round/>
            <a:headEnd type="none" w="med" len="med"/>
            <a:tailEnd type="none" w="med" len="med"/>
          </a:ln>
        </p:spPr>
      </p:cxnSp>
      <p:sp>
        <p:nvSpPr>
          <p:cNvPr id="445" name="Google Shape;445;p58"/>
          <p:cNvSpPr txBox="1">
            <a:spLocks noGrp="1"/>
          </p:cNvSpPr>
          <p:nvPr>
            <p:ph type="ctrTitle" idx="4294967295"/>
          </p:nvPr>
        </p:nvSpPr>
        <p:spPr>
          <a:xfrm>
            <a:off x="713225" y="4803300"/>
            <a:ext cx="731400" cy="14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
                <a:solidFill>
                  <a:schemeClr val="dk2"/>
                </a:solidFill>
              </a:rPr>
              <a:t>SINCE 1930</a:t>
            </a:r>
            <a:endParaRPr sz="800">
              <a:solidFill>
                <a:schemeClr val="dk2"/>
              </a:solidFill>
            </a:endParaRPr>
          </a:p>
        </p:txBody>
      </p:sp>
      <p:cxnSp>
        <p:nvCxnSpPr>
          <p:cNvPr id="446" name="Google Shape;446;p58"/>
          <p:cNvCxnSpPr>
            <a:stCxn id="445" idx="3"/>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447" name="Google Shape;447;p58">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8">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8">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8">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5" name="Google Shape;545;p62"/>
          <p:cNvSpPr txBox="1">
            <a:spLocks noGrp="1"/>
          </p:cNvSpPr>
          <p:nvPr>
            <p:ph type="subTitle" idx="1"/>
          </p:nvPr>
        </p:nvSpPr>
        <p:spPr>
          <a:xfrm>
            <a:off x="229842" y="923759"/>
            <a:ext cx="3950997" cy="3705136"/>
          </a:xfrm>
          <a:prstGeom prst="rect">
            <a:avLst/>
          </a:prstGeom>
        </p:spPr>
        <p:txBody>
          <a:bodyPr spcFirstLastPara="1" wrap="square" lIns="0" tIns="0" rIns="0" bIns="0" anchor="ctr" anchorCtr="0">
            <a:noAutofit/>
          </a:bodyPr>
          <a:lstStyle/>
          <a:p>
            <a:pPr marL="311150" indent="-285750">
              <a:spcBef>
                <a:spcPts val="1600"/>
              </a:spcBef>
              <a:buClr>
                <a:schemeClr val="dk1"/>
              </a:buClr>
              <a:buSzPts val="1400"/>
            </a:pPr>
            <a:r>
              <a:rPr lang="en-US" dirty="0"/>
              <a:t>Finding the right accommodation can be challenging for travelers, especially when considering factors like budget, location, and amenities. Traditional booking platforms often present too many options without adequate filtering, making the process time-consuming and overwhelming.</a:t>
            </a:r>
          </a:p>
          <a:p>
            <a:pPr marL="311150" indent="-285750">
              <a:spcBef>
                <a:spcPts val="1600"/>
              </a:spcBef>
              <a:buClr>
                <a:schemeClr val="dk1"/>
              </a:buClr>
              <a:buSzPts val="1400"/>
            </a:pPr>
            <a:r>
              <a:rPr lang="en-US" dirty="0"/>
              <a:t>Our website simplifies the hotel booking process by providing travelers with an intuitive platform to filter accommodations by budget and location. With features like detailed hotel descriptions, and streamlined booking, we aim to create a hassle-free experience that helps travelers find their ideal accommodations quickly and easily.</a:t>
            </a:r>
          </a:p>
          <a:p>
            <a:pPr marL="25400" lvl="0" indent="0" algn="l" rtl="0">
              <a:spcBef>
                <a:spcPts val="1600"/>
              </a:spcBef>
              <a:spcAft>
                <a:spcPts val="0"/>
              </a:spcAft>
              <a:buClr>
                <a:schemeClr val="dk1"/>
              </a:buClr>
              <a:buSzPts val="1400"/>
              <a:buNone/>
            </a:pPr>
            <a:endParaRPr lang="en-US" dirty="0"/>
          </a:p>
          <a:p>
            <a:pPr marL="25400" lvl="0" indent="0" algn="l" rtl="0">
              <a:spcBef>
                <a:spcPts val="1600"/>
              </a:spcBef>
              <a:spcAft>
                <a:spcPts val="0"/>
              </a:spcAft>
              <a:buClr>
                <a:schemeClr val="dk1"/>
              </a:buClr>
              <a:buSzPts val="1400"/>
              <a:buNone/>
            </a:pPr>
            <a:endParaRPr lang="en-US" dirty="0"/>
          </a:p>
        </p:txBody>
      </p:sp>
      <p:pic>
        <p:nvPicPr>
          <p:cNvPr id="546" name="Google Shape;546;p62"/>
          <p:cNvPicPr preferRelativeResize="0"/>
          <p:nvPr/>
        </p:nvPicPr>
        <p:blipFill rotWithShape="1">
          <a:blip r:embed="rId3">
            <a:alphaModFix/>
          </a:blip>
          <a:srcRect l="19839" r="20813" b="-100"/>
          <a:stretch/>
        </p:blipFill>
        <p:spPr>
          <a:xfrm>
            <a:off x="4572000" y="0"/>
            <a:ext cx="4572001" cy="5143499"/>
          </a:xfrm>
          <a:prstGeom prst="rect">
            <a:avLst/>
          </a:prstGeom>
          <a:noFill/>
          <a:ln>
            <a:noFill/>
          </a:ln>
        </p:spPr>
      </p:pic>
      <p:sp>
        <p:nvSpPr>
          <p:cNvPr id="547" name="Google Shape;547;p62"/>
          <p:cNvSpPr/>
          <p:nvPr/>
        </p:nvSpPr>
        <p:spPr>
          <a:xfrm>
            <a:off x="4572000" y="0"/>
            <a:ext cx="4572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2"/>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a:t>HOTEL CHAIN</a:t>
            </a:r>
            <a:endParaRPr sz="800"/>
          </a:p>
        </p:txBody>
      </p:sp>
      <p:cxnSp>
        <p:nvCxnSpPr>
          <p:cNvPr id="549" name="Google Shape;549;p62"/>
          <p:cNvCxnSpPr>
            <a:cxnSpLocks/>
          </p:cNvCxnSpPr>
          <p:nvPr/>
        </p:nvCxnSpPr>
        <p:spPr>
          <a:xfrm rot="10800000">
            <a:off x="673650" y="269100"/>
            <a:ext cx="6986100" cy="0"/>
          </a:xfrm>
          <a:prstGeom prst="straightConnector1">
            <a:avLst/>
          </a:prstGeom>
          <a:noFill/>
          <a:ln w="9525" cap="flat" cmpd="sng">
            <a:solidFill>
              <a:schemeClr val="dk1"/>
            </a:solidFill>
            <a:prstDash val="solid"/>
            <a:round/>
            <a:headEnd type="none" w="med" len="med"/>
            <a:tailEnd type="none" w="med" len="med"/>
          </a:ln>
        </p:spPr>
      </p:cxnSp>
      <p:sp>
        <p:nvSpPr>
          <p:cNvPr id="550" name="Google Shape;550;p62"/>
          <p:cNvSpPr txBox="1">
            <a:spLocks noGrp="1"/>
          </p:cNvSpPr>
          <p:nvPr>
            <p:ph type="ctrTitle" idx="4294967295"/>
          </p:nvPr>
        </p:nvSpPr>
        <p:spPr>
          <a:xfrm>
            <a:off x="713225" y="4803300"/>
            <a:ext cx="731400" cy="14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
              <a:t>SINCE 1930</a:t>
            </a:r>
            <a:endParaRPr sz="800"/>
          </a:p>
        </p:txBody>
      </p:sp>
      <p:cxnSp>
        <p:nvCxnSpPr>
          <p:cNvPr id="551" name="Google Shape;551;p62"/>
          <p:cNvCxnSpPr>
            <a:stCxn id="550" idx="3"/>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
        <p:nvSpPr>
          <p:cNvPr id="552" name="Google Shape;552;p62">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2">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2">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2">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4"/>
        <p:cNvGrpSpPr/>
        <p:nvPr/>
      </p:nvGrpSpPr>
      <p:grpSpPr>
        <a:xfrm>
          <a:off x="0" y="0"/>
          <a:ext cx="0" cy="0"/>
          <a:chOff x="0" y="0"/>
          <a:chExt cx="0" cy="0"/>
        </a:xfrm>
      </p:grpSpPr>
      <p:sp>
        <p:nvSpPr>
          <p:cNvPr id="755" name="Google Shape;755;p69"/>
          <p:cNvSpPr txBox="1">
            <a:spLocks noGrp="1"/>
          </p:cNvSpPr>
          <p:nvPr>
            <p:ph type="title"/>
          </p:nvPr>
        </p:nvSpPr>
        <p:spPr>
          <a:xfrm>
            <a:off x="5619475" y="3233575"/>
            <a:ext cx="2809500" cy="9144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dirty="0"/>
              <a:t>Objectives</a:t>
            </a:r>
            <a:endParaRPr dirty="0"/>
          </a:p>
        </p:txBody>
      </p:sp>
      <p:sp>
        <p:nvSpPr>
          <p:cNvPr id="757" name="Google Shape;757;p69"/>
          <p:cNvSpPr txBox="1">
            <a:spLocks noGrp="1"/>
          </p:cNvSpPr>
          <p:nvPr>
            <p:ph type="title" idx="2"/>
          </p:nvPr>
        </p:nvSpPr>
        <p:spPr>
          <a:xfrm>
            <a:off x="4012975" y="3233550"/>
            <a:ext cx="1606500" cy="9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·02·</a:t>
            </a:r>
            <a:endParaRPr/>
          </a:p>
        </p:txBody>
      </p:sp>
      <p:sp>
        <p:nvSpPr>
          <p:cNvPr id="758" name="Google Shape;758;p69"/>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HOTEL CHAIN</a:t>
            </a:r>
            <a:endParaRPr/>
          </a:p>
        </p:txBody>
      </p:sp>
      <p:sp>
        <p:nvSpPr>
          <p:cNvPr id="759" name="Google Shape;759;p69"/>
          <p:cNvSpPr txBox="1">
            <a:spLocks noGrp="1"/>
          </p:cNvSpPr>
          <p:nvPr>
            <p:ph type="subTitle" idx="4"/>
          </p:nvPr>
        </p:nvSpPr>
        <p:spPr>
          <a:xfrm>
            <a:off x="713224" y="4801054"/>
            <a:ext cx="731400" cy="14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SINCE 1930</a:t>
            </a:r>
            <a:endParaRPr/>
          </a:p>
        </p:txBody>
      </p:sp>
      <p:sp>
        <p:nvSpPr>
          <p:cNvPr id="760" name="Google Shape;760;p69">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9">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9">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9">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72"/>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Key Objectives</a:t>
            </a:r>
            <a:endParaRPr dirty="0"/>
          </a:p>
        </p:txBody>
      </p:sp>
      <p:sp>
        <p:nvSpPr>
          <p:cNvPr id="860" name="Google Shape;860;p72"/>
          <p:cNvSpPr txBox="1">
            <a:spLocks noGrp="1"/>
          </p:cNvSpPr>
          <p:nvPr>
            <p:ph type="subTitle" idx="2"/>
          </p:nvPr>
        </p:nvSpPr>
        <p:spPr>
          <a:xfrm>
            <a:off x="1933885" y="3474360"/>
            <a:ext cx="2554500" cy="529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Allow users to filter hotels by budget</a:t>
            </a:r>
            <a:endParaRPr dirty="0"/>
          </a:p>
        </p:txBody>
      </p:sp>
      <p:sp>
        <p:nvSpPr>
          <p:cNvPr id="862" name="Google Shape;862;p72"/>
          <p:cNvSpPr txBox="1">
            <a:spLocks noGrp="1"/>
          </p:cNvSpPr>
          <p:nvPr>
            <p:ph type="subTitle" idx="4"/>
          </p:nvPr>
        </p:nvSpPr>
        <p:spPr>
          <a:xfrm>
            <a:off x="5755202" y="3474360"/>
            <a:ext cx="2554500" cy="529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Provide a secure checkout</a:t>
            </a:r>
            <a:endParaRPr dirty="0"/>
          </a:p>
        </p:txBody>
      </p:sp>
      <p:sp>
        <p:nvSpPr>
          <p:cNvPr id="864" name="Google Shape;864;p72"/>
          <p:cNvSpPr txBox="1">
            <a:spLocks noGrp="1"/>
          </p:cNvSpPr>
          <p:nvPr>
            <p:ph type="subTitle" idx="6"/>
          </p:nvPr>
        </p:nvSpPr>
        <p:spPr>
          <a:xfrm>
            <a:off x="1933885" y="1723515"/>
            <a:ext cx="2554500" cy="529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Enable user registration and login</a:t>
            </a:r>
          </a:p>
        </p:txBody>
      </p:sp>
      <p:sp>
        <p:nvSpPr>
          <p:cNvPr id="866" name="Google Shape;866;p72"/>
          <p:cNvSpPr txBox="1">
            <a:spLocks noGrp="1"/>
          </p:cNvSpPr>
          <p:nvPr>
            <p:ph type="subTitle" idx="8"/>
          </p:nvPr>
        </p:nvSpPr>
        <p:spPr>
          <a:xfrm>
            <a:off x="5755202" y="1703235"/>
            <a:ext cx="2554500" cy="529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Display cities</a:t>
            </a:r>
            <a:endParaRPr dirty="0"/>
          </a:p>
        </p:txBody>
      </p:sp>
      <p:sp>
        <p:nvSpPr>
          <p:cNvPr id="867" name="Google Shape;867;p72"/>
          <p:cNvSpPr/>
          <p:nvPr/>
        </p:nvSpPr>
        <p:spPr>
          <a:xfrm>
            <a:off x="834300" y="1540631"/>
            <a:ext cx="914400" cy="91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2"/>
          <p:cNvSpPr/>
          <p:nvPr/>
        </p:nvSpPr>
        <p:spPr>
          <a:xfrm>
            <a:off x="834300" y="3296106"/>
            <a:ext cx="914400" cy="91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2"/>
          <p:cNvSpPr/>
          <p:nvPr/>
        </p:nvSpPr>
        <p:spPr>
          <a:xfrm>
            <a:off x="4686300" y="3296106"/>
            <a:ext cx="914400" cy="91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2"/>
          <p:cNvSpPr/>
          <p:nvPr/>
        </p:nvSpPr>
        <p:spPr>
          <a:xfrm>
            <a:off x="4686300" y="1540631"/>
            <a:ext cx="914400" cy="91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2"/>
          <p:cNvSpPr/>
          <p:nvPr/>
        </p:nvSpPr>
        <p:spPr>
          <a:xfrm>
            <a:off x="4872190" y="3478990"/>
            <a:ext cx="542632" cy="548630"/>
          </a:xfrm>
          <a:custGeom>
            <a:avLst/>
            <a:gdLst/>
            <a:ahLst/>
            <a:cxnLst/>
            <a:rect l="l" t="t" r="r" b="b"/>
            <a:pathLst>
              <a:path w="9336" h="9336" extrusionOk="0">
                <a:moveTo>
                  <a:pt x="2834" y="1620"/>
                </a:moveTo>
                <a:cubicBezTo>
                  <a:pt x="3096" y="1620"/>
                  <a:pt x="3287" y="1810"/>
                  <a:pt x="3287" y="2072"/>
                </a:cubicBezTo>
                <a:lnTo>
                  <a:pt x="3287" y="2144"/>
                </a:lnTo>
                <a:lnTo>
                  <a:pt x="1643" y="2144"/>
                </a:lnTo>
                <a:lnTo>
                  <a:pt x="1643" y="1620"/>
                </a:lnTo>
                <a:close/>
                <a:moveTo>
                  <a:pt x="4954" y="2692"/>
                </a:moveTo>
                <a:lnTo>
                  <a:pt x="4954" y="3477"/>
                </a:lnTo>
                <a:lnTo>
                  <a:pt x="1643" y="3477"/>
                </a:lnTo>
                <a:lnTo>
                  <a:pt x="1643" y="2692"/>
                </a:lnTo>
                <a:close/>
                <a:moveTo>
                  <a:pt x="6597" y="2715"/>
                </a:moveTo>
                <a:lnTo>
                  <a:pt x="6597" y="3477"/>
                </a:lnTo>
                <a:lnTo>
                  <a:pt x="5501" y="3477"/>
                </a:lnTo>
                <a:lnTo>
                  <a:pt x="5501" y="2715"/>
                </a:lnTo>
                <a:close/>
                <a:moveTo>
                  <a:pt x="7692" y="2715"/>
                </a:moveTo>
                <a:lnTo>
                  <a:pt x="7692" y="3477"/>
                </a:lnTo>
                <a:lnTo>
                  <a:pt x="7145" y="3477"/>
                </a:lnTo>
                <a:lnTo>
                  <a:pt x="7145" y="2715"/>
                </a:lnTo>
                <a:close/>
                <a:moveTo>
                  <a:pt x="6597" y="4025"/>
                </a:moveTo>
                <a:lnTo>
                  <a:pt x="6597" y="4811"/>
                </a:lnTo>
                <a:lnTo>
                  <a:pt x="5501" y="4811"/>
                </a:lnTo>
                <a:lnTo>
                  <a:pt x="5501" y="4025"/>
                </a:lnTo>
                <a:close/>
                <a:moveTo>
                  <a:pt x="2834" y="5597"/>
                </a:moveTo>
                <a:cubicBezTo>
                  <a:pt x="3096" y="5597"/>
                  <a:pt x="3287" y="5787"/>
                  <a:pt x="3287" y="6049"/>
                </a:cubicBezTo>
                <a:lnTo>
                  <a:pt x="3287" y="6145"/>
                </a:lnTo>
                <a:lnTo>
                  <a:pt x="1643" y="6145"/>
                </a:lnTo>
                <a:lnTo>
                  <a:pt x="1643" y="5597"/>
                </a:lnTo>
                <a:close/>
                <a:moveTo>
                  <a:pt x="4954" y="4025"/>
                </a:moveTo>
                <a:lnTo>
                  <a:pt x="4954" y="6145"/>
                </a:lnTo>
                <a:lnTo>
                  <a:pt x="3834" y="6145"/>
                </a:lnTo>
                <a:lnTo>
                  <a:pt x="3834" y="6049"/>
                </a:lnTo>
                <a:cubicBezTo>
                  <a:pt x="3834" y="5502"/>
                  <a:pt x="3382" y="5049"/>
                  <a:pt x="2834" y="5049"/>
                </a:cubicBezTo>
                <a:lnTo>
                  <a:pt x="1643" y="5049"/>
                </a:lnTo>
                <a:lnTo>
                  <a:pt x="1643" y="4025"/>
                </a:lnTo>
                <a:close/>
                <a:moveTo>
                  <a:pt x="6597" y="5359"/>
                </a:moveTo>
                <a:lnTo>
                  <a:pt x="6597" y="6145"/>
                </a:lnTo>
                <a:lnTo>
                  <a:pt x="5501" y="6145"/>
                </a:lnTo>
                <a:lnTo>
                  <a:pt x="5501" y="5359"/>
                </a:lnTo>
                <a:close/>
                <a:moveTo>
                  <a:pt x="7692" y="4025"/>
                </a:moveTo>
                <a:lnTo>
                  <a:pt x="7692" y="6145"/>
                </a:lnTo>
                <a:lnTo>
                  <a:pt x="7145" y="6145"/>
                </a:lnTo>
                <a:lnTo>
                  <a:pt x="7145" y="4025"/>
                </a:lnTo>
                <a:close/>
                <a:moveTo>
                  <a:pt x="4954" y="6692"/>
                </a:moveTo>
                <a:lnTo>
                  <a:pt x="4954" y="7454"/>
                </a:lnTo>
                <a:lnTo>
                  <a:pt x="1643" y="7454"/>
                </a:lnTo>
                <a:lnTo>
                  <a:pt x="1643" y="6692"/>
                </a:lnTo>
                <a:close/>
                <a:moveTo>
                  <a:pt x="6597" y="6692"/>
                </a:moveTo>
                <a:lnTo>
                  <a:pt x="6597" y="7454"/>
                </a:lnTo>
                <a:lnTo>
                  <a:pt x="5501" y="7454"/>
                </a:lnTo>
                <a:lnTo>
                  <a:pt x="5501" y="6692"/>
                </a:lnTo>
                <a:close/>
                <a:moveTo>
                  <a:pt x="7692" y="6692"/>
                </a:moveTo>
                <a:lnTo>
                  <a:pt x="7692" y="7454"/>
                </a:lnTo>
                <a:lnTo>
                  <a:pt x="7145" y="7454"/>
                </a:lnTo>
                <a:lnTo>
                  <a:pt x="7145" y="6692"/>
                </a:lnTo>
                <a:close/>
                <a:moveTo>
                  <a:pt x="1096" y="548"/>
                </a:moveTo>
                <a:lnTo>
                  <a:pt x="1096" y="8788"/>
                </a:lnTo>
                <a:lnTo>
                  <a:pt x="524" y="8788"/>
                </a:lnTo>
                <a:lnTo>
                  <a:pt x="524" y="548"/>
                </a:lnTo>
                <a:close/>
                <a:moveTo>
                  <a:pt x="8788" y="548"/>
                </a:moveTo>
                <a:lnTo>
                  <a:pt x="8788" y="8788"/>
                </a:lnTo>
                <a:lnTo>
                  <a:pt x="8240" y="8788"/>
                </a:lnTo>
                <a:lnTo>
                  <a:pt x="8240" y="548"/>
                </a:lnTo>
                <a:close/>
                <a:moveTo>
                  <a:pt x="0" y="1"/>
                </a:moveTo>
                <a:lnTo>
                  <a:pt x="0" y="9336"/>
                </a:lnTo>
                <a:lnTo>
                  <a:pt x="1643" y="9336"/>
                </a:lnTo>
                <a:lnTo>
                  <a:pt x="1643" y="8002"/>
                </a:lnTo>
                <a:lnTo>
                  <a:pt x="4954" y="8002"/>
                </a:lnTo>
                <a:lnTo>
                  <a:pt x="4954" y="9336"/>
                </a:lnTo>
                <a:lnTo>
                  <a:pt x="5501" y="9336"/>
                </a:lnTo>
                <a:lnTo>
                  <a:pt x="5501" y="8002"/>
                </a:lnTo>
                <a:lnTo>
                  <a:pt x="6597" y="8002"/>
                </a:lnTo>
                <a:lnTo>
                  <a:pt x="6597" y="9336"/>
                </a:lnTo>
                <a:lnTo>
                  <a:pt x="7145" y="9336"/>
                </a:lnTo>
                <a:lnTo>
                  <a:pt x="7145" y="8002"/>
                </a:lnTo>
                <a:lnTo>
                  <a:pt x="7692" y="8002"/>
                </a:lnTo>
                <a:lnTo>
                  <a:pt x="7692" y="9336"/>
                </a:lnTo>
                <a:lnTo>
                  <a:pt x="9336" y="9336"/>
                </a:lnTo>
                <a:lnTo>
                  <a:pt x="9336" y="1"/>
                </a:lnTo>
                <a:lnTo>
                  <a:pt x="7692" y="1"/>
                </a:lnTo>
                <a:lnTo>
                  <a:pt x="7692" y="2144"/>
                </a:lnTo>
                <a:lnTo>
                  <a:pt x="7145" y="2144"/>
                </a:lnTo>
                <a:lnTo>
                  <a:pt x="7145" y="1048"/>
                </a:lnTo>
                <a:lnTo>
                  <a:pt x="6597" y="1048"/>
                </a:lnTo>
                <a:lnTo>
                  <a:pt x="6597" y="2144"/>
                </a:lnTo>
                <a:lnTo>
                  <a:pt x="5501" y="2144"/>
                </a:lnTo>
                <a:lnTo>
                  <a:pt x="5501" y="1048"/>
                </a:lnTo>
                <a:lnTo>
                  <a:pt x="4954" y="1048"/>
                </a:lnTo>
                <a:lnTo>
                  <a:pt x="4954" y="2144"/>
                </a:lnTo>
                <a:lnTo>
                  <a:pt x="3834" y="2144"/>
                </a:lnTo>
                <a:lnTo>
                  <a:pt x="3834" y="2072"/>
                </a:lnTo>
                <a:cubicBezTo>
                  <a:pt x="3834" y="1501"/>
                  <a:pt x="3382" y="1048"/>
                  <a:pt x="2834" y="1048"/>
                </a:cubicBezTo>
                <a:lnTo>
                  <a:pt x="1643" y="1048"/>
                </a:lnTo>
                <a:lnTo>
                  <a:pt x="1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2"/>
          <p:cNvSpPr/>
          <p:nvPr/>
        </p:nvSpPr>
        <p:spPr>
          <a:xfrm>
            <a:off x="1019494" y="3478990"/>
            <a:ext cx="544027" cy="548630"/>
          </a:xfrm>
          <a:custGeom>
            <a:avLst/>
            <a:gdLst/>
            <a:ahLst/>
            <a:cxnLst/>
            <a:rect l="l" t="t" r="r" b="b"/>
            <a:pathLst>
              <a:path w="9360" h="9336" extrusionOk="0">
                <a:moveTo>
                  <a:pt x="4644" y="1620"/>
                </a:moveTo>
                <a:lnTo>
                  <a:pt x="4644" y="2429"/>
                </a:lnTo>
                <a:lnTo>
                  <a:pt x="4858" y="2858"/>
                </a:lnTo>
                <a:cubicBezTo>
                  <a:pt x="4882" y="2906"/>
                  <a:pt x="4906" y="2977"/>
                  <a:pt x="4906" y="3025"/>
                </a:cubicBezTo>
                <a:lnTo>
                  <a:pt x="3858" y="3025"/>
                </a:lnTo>
                <a:cubicBezTo>
                  <a:pt x="3858" y="2977"/>
                  <a:pt x="3882" y="2906"/>
                  <a:pt x="3906" y="2858"/>
                </a:cubicBezTo>
                <a:lnTo>
                  <a:pt x="4096" y="2429"/>
                </a:lnTo>
                <a:lnTo>
                  <a:pt x="4096" y="1620"/>
                </a:lnTo>
                <a:close/>
                <a:moveTo>
                  <a:pt x="7430" y="1620"/>
                </a:moveTo>
                <a:lnTo>
                  <a:pt x="7430" y="2429"/>
                </a:lnTo>
                <a:lnTo>
                  <a:pt x="7645" y="2858"/>
                </a:lnTo>
                <a:cubicBezTo>
                  <a:pt x="7669" y="2906"/>
                  <a:pt x="7692" y="2977"/>
                  <a:pt x="7692" y="3025"/>
                </a:cubicBezTo>
                <a:lnTo>
                  <a:pt x="6644" y="3025"/>
                </a:lnTo>
                <a:cubicBezTo>
                  <a:pt x="6644" y="2977"/>
                  <a:pt x="6668" y="2906"/>
                  <a:pt x="6692" y="2858"/>
                </a:cubicBezTo>
                <a:lnTo>
                  <a:pt x="6883" y="2429"/>
                </a:lnTo>
                <a:lnTo>
                  <a:pt x="6883" y="1620"/>
                </a:lnTo>
                <a:close/>
                <a:moveTo>
                  <a:pt x="4930" y="3573"/>
                </a:moveTo>
                <a:lnTo>
                  <a:pt x="4930" y="4120"/>
                </a:lnTo>
                <a:lnTo>
                  <a:pt x="3834" y="4120"/>
                </a:lnTo>
                <a:lnTo>
                  <a:pt x="3834" y="3573"/>
                </a:lnTo>
                <a:close/>
                <a:moveTo>
                  <a:pt x="7716" y="3573"/>
                </a:moveTo>
                <a:lnTo>
                  <a:pt x="7716" y="4120"/>
                </a:lnTo>
                <a:lnTo>
                  <a:pt x="6621" y="4120"/>
                </a:lnTo>
                <a:lnTo>
                  <a:pt x="6621" y="3573"/>
                </a:lnTo>
                <a:close/>
                <a:moveTo>
                  <a:pt x="8812" y="548"/>
                </a:moveTo>
                <a:lnTo>
                  <a:pt x="8812" y="4120"/>
                </a:lnTo>
                <a:lnTo>
                  <a:pt x="8264" y="4120"/>
                </a:lnTo>
                <a:lnTo>
                  <a:pt x="8264" y="3215"/>
                </a:lnTo>
                <a:cubicBezTo>
                  <a:pt x="8264" y="3025"/>
                  <a:pt x="8216" y="2810"/>
                  <a:pt x="8145" y="2644"/>
                </a:cubicBezTo>
                <a:lnTo>
                  <a:pt x="7978" y="2310"/>
                </a:lnTo>
                <a:lnTo>
                  <a:pt x="7978" y="1096"/>
                </a:lnTo>
                <a:lnTo>
                  <a:pt x="6335" y="1096"/>
                </a:lnTo>
                <a:lnTo>
                  <a:pt x="6335" y="2310"/>
                </a:lnTo>
                <a:lnTo>
                  <a:pt x="6192" y="2644"/>
                </a:lnTo>
                <a:cubicBezTo>
                  <a:pt x="6121" y="2810"/>
                  <a:pt x="6073" y="3025"/>
                  <a:pt x="6073" y="3215"/>
                </a:cubicBezTo>
                <a:lnTo>
                  <a:pt x="6073" y="4120"/>
                </a:lnTo>
                <a:lnTo>
                  <a:pt x="5478" y="4120"/>
                </a:lnTo>
                <a:lnTo>
                  <a:pt x="5478" y="3215"/>
                </a:lnTo>
                <a:cubicBezTo>
                  <a:pt x="5478" y="3025"/>
                  <a:pt x="5430" y="2810"/>
                  <a:pt x="5359" y="2644"/>
                </a:cubicBezTo>
                <a:lnTo>
                  <a:pt x="5216" y="2310"/>
                </a:lnTo>
                <a:lnTo>
                  <a:pt x="5216" y="1096"/>
                </a:lnTo>
                <a:lnTo>
                  <a:pt x="3572" y="1096"/>
                </a:lnTo>
                <a:lnTo>
                  <a:pt x="3572" y="2310"/>
                </a:lnTo>
                <a:lnTo>
                  <a:pt x="3406" y="2644"/>
                </a:lnTo>
                <a:cubicBezTo>
                  <a:pt x="3334" y="2810"/>
                  <a:pt x="3287" y="3025"/>
                  <a:pt x="3287" y="3215"/>
                </a:cubicBezTo>
                <a:lnTo>
                  <a:pt x="3287" y="4120"/>
                </a:lnTo>
                <a:lnTo>
                  <a:pt x="2739" y="4120"/>
                </a:lnTo>
                <a:lnTo>
                  <a:pt x="2739" y="548"/>
                </a:lnTo>
                <a:close/>
                <a:moveTo>
                  <a:pt x="1096" y="3834"/>
                </a:moveTo>
                <a:lnTo>
                  <a:pt x="1096" y="5478"/>
                </a:lnTo>
                <a:lnTo>
                  <a:pt x="548" y="5478"/>
                </a:lnTo>
                <a:lnTo>
                  <a:pt x="548" y="3834"/>
                </a:lnTo>
                <a:close/>
                <a:moveTo>
                  <a:pt x="7430" y="6311"/>
                </a:moveTo>
                <a:lnTo>
                  <a:pt x="7430" y="6859"/>
                </a:lnTo>
                <a:lnTo>
                  <a:pt x="6883" y="6859"/>
                </a:lnTo>
                <a:lnTo>
                  <a:pt x="6883" y="6311"/>
                </a:lnTo>
                <a:close/>
                <a:moveTo>
                  <a:pt x="4644" y="6311"/>
                </a:moveTo>
                <a:lnTo>
                  <a:pt x="4644" y="7097"/>
                </a:lnTo>
                <a:lnTo>
                  <a:pt x="4858" y="7550"/>
                </a:lnTo>
                <a:cubicBezTo>
                  <a:pt x="4882" y="7597"/>
                  <a:pt x="4906" y="7645"/>
                  <a:pt x="4906" y="7692"/>
                </a:cubicBezTo>
                <a:lnTo>
                  <a:pt x="3858" y="7692"/>
                </a:lnTo>
                <a:cubicBezTo>
                  <a:pt x="3858" y="7645"/>
                  <a:pt x="3882" y="7597"/>
                  <a:pt x="3906" y="7550"/>
                </a:cubicBezTo>
                <a:lnTo>
                  <a:pt x="4096" y="7097"/>
                </a:lnTo>
                <a:lnTo>
                  <a:pt x="4096" y="6311"/>
                </a:lnTo>
                <a:close/>
                <a:moveTo>
                  <a:pt x="2191" y="548"/>
                </a:moveTo>
                <a:lnTo>
                  <a:pt x="2191" y="8788"/>
                </a:lnTo>
                <a:lnTo>
                  <a:pt x="1643" y="8788"/>
                </a:lnTo>
                <a:lnTo>
                  <a:pt x="1643" y="548"/>
                </a:lnTo>
                <a:close/>
                <a:moveTo>
                  <a:pt x="4930" y="8240"/>
                </a:moveTo>
                <a:lnTo>
                  <a:pt x="4930" y="8788"/>
                </a:lnTo>
                <a:lnTo>
                  <a:pt x="3834" y="8788"/>
                </a:lnTo>
                <a:lnTo>
                  <a:pt x="3834" y="8240"/>
                </a:lnTo>
                <a:close/>
                <a:moveTo>
                  <a:pt x="7430" y="7407"/>
                </a:moveTo>
                <a:lnTo>
                  <a:pt x="7430" y="8788"/>
                </a:lnTo>
                <a:lnTo>
                  <a:pt x="6883" y="8788"/>
                </a:lnTo>
                <a:lnTo>
                  <a:pt x="6883" y="7407"/>
                </a:lnTo>
                <a:close/>
                <a:moveTo>
                  <a:pt x="8812" y="4668"/>
                </a:moveTo>
                <a:lnTo>
                  <a:pt x="8812" y="8788"/>
                </a:lnTo>
                <a:lnTo>
                  <a:pt x="7978" y="8788"/>
                </a:lnTo>
                <a:lnTo>
                  <a:pt x="7978" y="5763"/>
                </a:lnTo>
                <a:lnTo>
                  <a:pt x="6335" y="5763"/>
                </a:lnTo>
                <a:lnTo>
                  <a:pt x="6335" y="8788"/>
                </a:lnTo>
                <a:lnTo>
                  <a:pt x="5478" y="8788"/>
                </a:lnTo>
                <a:lnTo>
                  <a:pt x="5478" y="7883"/>
                </a:lnTo>
                <a:cubicBezTo>
                  <a:pt x="5478" y="7692"/>
                  <a:pt x="5430" y="7502"/>
                  <a:pt x="5359" y="7311"/>
                </a:cubicBezTo>
                <a:lnTo>
                  <a:pt x="5216" y="7002"/>
                </a:lnTo>
                <a:lnTo>
                  <a:pt x="5216" y="5763"/>
                </a:lnTo>
                <a:lnTo>
                  <a:pt x="3572" y="5763"/>
                </a:lnTo>
                <a:lnTo>
                  <a:pt x="3572" y="7002"/>
                </a:lnTo>
                <a:lnTo>
                  <a:pt x="3406" y="7311"/>
                </a:lnTo>
                <a:cubicBezTo>
                  <a:pt x="3334" y="7502"/>
                  <a:pt x="3287" y="7692"/>
                  <a:pt x="3287" y="7883"/>
                </a:cubicBezTo>
                <a:lnTo>
                  <a:pt x="3287" y="8788"/>
                </a:lnTo>
                <a:lnTo>
                  <a:pt x="2739" y="8788"/>
                </a:lnTo>
                <a:lnTo>
                  <a:pt x="2739" y="4668"/>
                </a:lnTo>
                <a:close/>
                <a:moveTo>
                  <a:pt x="1096" y="0"/>
                </a:moveTo>
                <a:lnTo>
                  <a:pt x="1096" y="3287"/>
                </a:lnTo>
                <a:lnTo>
                  <a:pt x="0" y="3287"/>
                </a:lnTo>
                <a:lnTo>
                  <a:pt x="0" y="6025"/>
                </a:lnTo>
                <a:lnTo>
                  <a:pt x="1096" y="6025"/>
                </a:lnTo>
                <a:lnTo>
                  <a:pt x="1096" y="9336"/>
                </a:lnTo>
                <a:lnTo>
                  <a:pt x="9359" y="9336"/>
                </a:lnTo>
                <a:lnTo>
                  <a:pt x="9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2"/>
          <p:cNvSpPr/>
          <p:nvPr/>
        </p:nvSpPr>
        <p:spPr>
          <a:xfrm>
            <a:off x="1019486" y="1723515"/>
            <a:ext cx="544027" cy="548630"/>
          </a:xfrm>
          <a:custGeom>
            <a:avLst/>
            <a:gdLst/>
            <a:ahLst/>
            <a:cxnLst/>
            <a:rect l="l" t="t" r="r" b="b"/>
            <a:pathLst>
              <a:path w="9360" h="9336" extrusionOk="0">
                <a:moveTo>
                  <a:pt x="4668" y="1096"/>
                </a:moveTo>
                <a:cubicBezTo>
                  <a:pt x="6025" y="1096"/>
                  <a:pt x="7145" y="2001"/>
                  <a:pt x="7502" y="3215"/>
                </a:cubicBezTo>
                <a:lnTo>
                  <a:pt x="1858" y="3215"/>
                </a:lnTo>
                <a:cubicBezTo>
                  <a:pt x="2215" y="2001"/>
                  <a:pt x="3334" y="1096"/>
                  <a:pt x="4668" y="1096"/>
                </a:cubicBezTo>
                <a:close/>
                <a:moveTo>
                  <a:pt x="7621" y="3763"/>
                </a:moveTo>
                <a:cubicBezTo>
                  <a:pt x="7621" y="3858"/>
                  <a:pt x="7621" y="3954"/>
                  <a:pt x="7621" y="4049"/>
                </a:cubicBezTo>
                <a:lnTo>
                  <a:pt x="7621" y="4311"/>
                </a:lnTo>
                <a:lnTo>
                  <a:pt x="1739" y="4311"/>
                </a:lnTo>
                <a:lnTo>
                  <a:pt x="1739" y="4049"/>
                </a:lnTo>
                <a:cubicBezTo>
                  <a:pt x="1739" y="3954"/>
                  <a:pt x="1739" y="3858"/>
                  <a:pt x="1739" y="3763"/>
                </a:cubicBezTo>
                <a:close/>
                <a:moveTo>
                  <a:pt x="8812" y="4859"/>
                </a:moveTo>
                <a:lnTo>
                  <a:pt x="8812" y="5144"/>
                </a:lnTo>
                <a:cubicBezTo>
                  <a:pt x="8812" y="5287"/>
                  <a:pt x="8693" y="5406"/>
                  <a:pt x="8526" y="5406"/>
                </a:cubicBezTo>
                <a:lnTo>
                  <a:pt x="834" y="5406"/>
                </a:lnTo>
                <a:cubicBezTo>
                  <a:pt x="667" y="5406"/>
                  <a:pt x="548" y="5287"/>
                  <a:pt x="548" y="5144"/>
                </a:cubicBezTo>
                <a:lnTo>
                  <a:pt x="548" y="4859"/>
                </a:lnTo>
                <a:close/>
                <a:moveTo>
                  <a:pt x="6716" y="5954"/>
                </a:moveTo>
                <a:lnTo>
                  <a:pt x="6121" y="6597"/>
                </a:lnTo>
                <a:lnTo>
                  <a:pt x="5573" y="6597"/>
                </a:lnTo>
                <a:cubicBezTo>
                  <a:pt x="5525" y="6359"/>
                  <a:pt x="5430" y="6144"/>
                  <a:pt x="5287" y="5954"/>
                </a:cubicBezTo>
                <a:close/>
                <a:moveTo>
                  <a:pt x="7826" y="5952"/>
                </a:moveTo>
                <a:cubicBezTo>
                  <a:pt x="7961" y="5952"/>
                  <a:pt x="8096" y="5984"/>
                  <a:pt x="8216" y="6049"/>
                </a:cubicBezTo>
                <a:lnTo>
                  <a:pt x="6811" y="7788"/>
                </a:lnTo>
                <a:cubicBezTo>
                  <a:pt x="6740" y="7859"/>
                  <a:pt x="6668" y="7883"/>
                  <a:pt x="6597" y="7883"/>
                </a:cubicBezTo>
                <a:lnTo>
                  <a:pt x="3549" y="7883"/>
                </a:lnTo>
                <a:cubicBezTo>
                  <a:pt x="3191" y="7883"/>
                  <a:pt x="2834" y="8050"/>
                  <a:pt x="2572" y="8312"/>
                </a:cubicBezTo>
                <a:lnTo>
                  <a:pt x="2334" y="8550"/>
                </a:lnTo>
                <a:lnTo>
                  <a:pt x="1143" y="7383"/>
                </a:lnTo>
                <a:lnTo>
                  <a:pt x="2310" y="6192"/>
                </a:lnTo>
                <a:cubicBezTo>
                  <a:pt x="2477" y="6049"/>
                  <a:pt x="2691" y="5954"/>
                  <a:pt x="2906" y="5954"/>
                </a:cubicBezTo>
                <a:lnTo>
                  <a:pt x="4239" y="5954"/>
                </a:lnTo>
                <a:cubicBezTo>
                  <a:pt x="4596" y="5954"/>
                  <a:pt x="4906" y="6240"/>
                  <a:pt x="5025" y="6597"/>
                </a:cubicBezTo>
                <a:lnTo>
                  <a:pt x="3382" y="6597"/>
                </a:lnTo>
                <a:lnTo>
                  <a:pt x="3382" y="7145"/>
                </a:lnTo>
                <a:lnTo>
                  <a:pt x="6359" y="7145"/>
                </a:lnTo>
                <a:lnTo>
                  <a:pt x="7240" y="6192"/>
                </a:lnTo>
                <a:cubicBezTo>
                  <a:pt x="7400" y="6032"/>
                  <a:pt x="7613" y="5952"/>
                  <a:pt x="7826" y="5952"/>
                </a:cubicBezTo>
                <a:close/>
                <a:moveTo>
                  <a:pt x="4406" y="0"/>
                </a:moveTo>
                <a:lnTo>
                  <a:pt x="4406" y="572"/>
                </a:lnTo>
                <a:cubicBezTo>
                  <a:pt x="2596" y="691"/>
                  <a:pt x="1191" y="2215"/>
                  <a:pt x="1191" y="4049"/>
                </a:cubicBezTo>
                <a:lnTo>
                  <a:pt x="1191" y="4311"/>
                </a:lnTo>
                <a:lnTo>
                  <a:pt x="0" y="4311"/>
                </a:lnTo>
                <a:lnTo>
                  <a:pt x="0" y="5144"/>
                </a:lnTo>
                <a:cubicBezTo>
                  <a:pt x="0" y="5597"/>
                  <a:pt x="381" y="5954"/>
                  <a:pt x="834" y="5954"/>
                </a:cubicBezTo>
                <a:lnTo>
                  <a:pt x="1786" y="5954"/>
                </a:lnTo>
                <a:lnTo>
                  <a:pt x="357" y="7383"/>
                </a:lnTo>
                <a:lnTo>
                  <a:pt x="2334" y="9336"/>
                </a:lnTo>
                <a:lnTo>
                  <a:pt x="2953" y="8693"/>
                </a:lnTo>
                <a:cubicBezTo>
                  <a:pt x="3120" y="8526"/>
                  <a:pt x="3334" y="8431"/>
                  <a:pt x="3549" y="8431"/>
                </a:cubicBezTo>
                <a:lnTo>
                  <a:pt x="6597" y="8431"/>
                </a:lnTo>
                <a:cubicBezTo>
                  <a:pt x="6835" y="8431"/>
                  <a:pt x="7073" y="8335"/>
                  <a:pt x="7216" y="8145"/>
                </a:cubicBezTo>
                <a:lnTo>
                  <a:pt x="8978" y="5978"/>
                </a:lnTo>
                <a:lnTo>
                  <a:pt x="8859" y="5883"/>
                </a:lnTo>
                <a:cubicBezTo>
                  <a:pt x="9145" y="5763"/>
                  <a:pt x="9359" y="5454"/>
                  <a:pt x="9359" y="5144"/>
                </a:cubicBezTo>
                <a:lnTo>
                  <a:pt x="9359" y="4311"/>
                </a:lnTo>
                <a:lnTo>
                  <a:pt x="8169" y="4311"/>
                </a:lnTo>
                <a:lnTo>
                  <a:pt x="8169" y="4049"/>
                </a:lnTo>
                <a:cubicBezTo>
                  <a:pt x="8169" y="2215"/>
                  <a:pt x="6764" y="691"/>
                  <a:pt x="4954" y="548"/>
                </a:cubicBezTo>
                <a:lnTo>
                  <a:pt x="4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2"/>
          <p:cNvSpPr/>
          <p:nvPr/>
        </p:nvSpPr>
        <p:spPr>
          <a:xfrm>
            <a:off x="4871485" y="1723515"/>
            <a:ext cx="544027" cy="548630"/>
          </a:xfrm>
          <a:custGeom>
            <a:avLst/>
            <a:gdLst/>
            <a:ahLst/>
            <a:cxnLst/>
            <a:rect l="l" t="t" r="r" b="b"/>
            <a:pathLst>
              <a:path w="9360" h="9336" extrusionOk="0">
                <a:moveTo>
                  <a:pt x="6621" y="1239"/>
                </a:moveTo>
                <a:lnTo>
                  <a:pt x="6621" y="1763"/>
                </a:lnTo>
                <a:lnTo>
                  <a:pt x="6073" y="1763"/>
                </a:lnTo>
                <a:lnTo>
                  <a:pt x="6073" y="1239"/>
                </a:lnTo>
                <a:close/>
                <a:moveTo>
                  <a:pt x="3572" y="548"/>
                </a:moveTo>
                <a:lnTo>
                  <a:pt x="3572" y="1358"/>
                </a:lnTo>
                <a:lnTo>
                  <a:pt x="3763" y="1786"/>
                </a:lnTo>
                <a:cubicBezTo>
                  <a:pt x="3787" y="1834"/>
                  <a:pt x="3811" y="1882"/>
                  <a:pt x="3811" y="1953"/>
                </a:cubicBezTo>
                <a:lnTo>
                  <a:pt x="2763" y="1953"/>
                </a:lnTo>
                <a:cubicBezTo>
                  <a:pt x="2787" y="1882"/>
                  <a:pt x="2787" y="1834"/>
                  <a:pt x="2810" y="1786"/>
                </a:cubicBezTo>
                <a:lnTo>
                  <a:pt x="3025" y="1358"/>
                </a:lnTo>
                <a:lnTo>
                  <a:pt x="3025" y="548"/>
                </a:lnTo>
                <a:close/>
                <a:moveTo>
                  <a:pt x="1096" y="1239"/>
                </a:moveTo>
                <a:lnTo>
                  <a:pt x="1096" y="2048"/>
                </a:lnTo>
                <a:cubicBezTo>
                  <a:pt x="1096" y="2215"/>
                  <a:pt x="977" y="2334"/>
                  <a:pt x="834" y="2334"/>
                </a:cubicBezTo>
                <a:cubicBezTo>
                  <a:pt x="667" y="2334"/>
                  <a:pt x="548" y="2215"/>
                  <a:pt x="548" y="2048"/>
                </a:cubicBezTo>
                <a:lnTo>
                  <a:pt x="548" y="1239"/>
                </a:lnTo>
                <a:close/>
                <a:moveTo>
                  <a:pt x="8812" y="1239"/>
                </a:moveTo>
                <a:lnTo>
                  <a:pt x="8812" y="2048"/>
                </a:lnTo>
                <a:cubicBezTo>
                  <a:pt x="8812" y="2215"/>
                  <a:pt x="8693" y="2334"/>
                  <a:pt x="8526" y="2334"/>
                </a:cubicBezTo>
                <a:cubicBezTo>
                  <a:pt x="8383" y="2334"/>
                  <a:pt x="8264" y="2215"/>
                  <a:pt x="8264" y="2048"/>
                </a:cubicBezTo>
                <a:lnTo>
                  <a:pt x="8264" y="1239"/>
                </a:lnTo>
                <a:close/>
                <a:moveTo>
                  <a:pt x="3834" y="2501"/>
                </a:moveTo>
                <a:lnTo>
                  <a:pt x="3834" y="3620"/>
                </a:lnTo>
                <a:lnTo>
                  <a:pt x="2739" y="3620"/>
                </a:lnTo>
                <a:lnTo>
                  <a:pt x="2739" y="2501"/>
                </a:lnTo>
                <a:close/>
                <a:moveTo>
                  <a:pt x="6621" y="2310"/>
                </a:moveTo>
                <a:lnTo>
                  <a:pt x="6621" y="3620"/>
                </a:lnTo>
                <a:lnTo>
                  <a:pt x="6073" y="3620"/>
                </a:lnTo>
                <a:lnTo>
                  <a:pt x="6073" y="2310"/>
                </a:lnTo>
                <a:close/>
                <a:moveTo>
                  <a:pt x="8812" y="4168"/>
                </a:moveTo>
                <a:lnTo>
                  <a:pt x="8812" y="4716"/>
                </a:lnTo>
                <a:lnTo>
                  <a:pt x="548" y="4716"/>
                </a:lnTo>
                <a:lnTo>
                  <a:pt x="548" y="4168"/>
                </a:lnTo>
                <a:close/>
                <a:moveTo>
                  <a:pt x="8788" y="5263"/>
                </a:moveTo>
                <a:lnTo>
                  <a:pt x="8788" y="6907"/>
                </a:lnTo>
                <a:cubicBezTo>
                  <a:pt x="8812" y="7049"/>
                  <a:pt x="8740" y="7216"/>
                  <a:pt x="8621" y="7335"/>
                </a:cubicBezTo>
                <a:cubicBezTo>
                  <a:pt x="8502" y="7454"/>
                  <a:pt x="8359" y="7526"/>
                  <a:pt x="8192" y="7526"/>
                </a:cubicBezTo>
                <a:cubicBezTo>
                  <a:pt x="8026" y="7526"/>
                  <a:pt x="7883" y="7454"/>
                  <a:pt x="7764" y="7335"/>
                </a:cubicBezTo>
                <a:cubicBezTo>
                  <a:pt x="7669" y="7216"/>
                  <a:pt x="7597" y="7073"/>
                  <a:pt x="7597" y="6907"/>
                </a:cubicBezTo>
                <a:lnTo>
                  <a:pt x="7049" y="6907"/>
                </a:lnTo>
                <a:cubicBezTo>
                  <a:pt x="7049" y="7240"/>
                  <a:pt x="6764" y="7526"/>
                  <a:pt x="6430" y="7526"/>
                </a:cubicBezTo>
                <a:cubicBezTo>
                  <a:pt x="6263" y="7526"/>
                  <a:pt x="6121" y="7454"/>
                  <a:pt x="6002" y="7335"/>
                </a:cubicBezTo>
                <a:cubicBezTo>
                  <a:pt x="5906" y="7216"/>
                  <a:pt x="5835" y="7073"/>
                  <a:pt x="5835" y="6907"/>
                </a:cubicBezTo>
                <a:lnTo>
                  <a:pt x="5287" y="6907"/>
                </a:lnTo>
                <a:cubicBezTo>
                  <a:pt x="5287" y="7240"/>
                  <a:pt x="5025" y="7526"/>
                  <a:pt x="4692" y="7526"/>
                </a:cubicBezTo>
                <a:cubicBezTo>
                  <a:pt x="4525" y="7526"/>
                  <a:pt x="4358" y="7454"/>
                  <a:pt x="4263" y="7335"/>
                </a:cubicBezTo>
                <a:cubicBezTo>
                  <a:pt x="4144" y="7216"/>
                  <a:pt x="4073" y="7073"/>
                  <a:pt x="4073" y="6907"/>
                </a:cubicBezTo>
                <a:lnTo>
                  <a:pt x="3525" y="6907"/>
                </a:lnTo>
                <a:cubicBezTo>
                  <a:pt x="3525" y="7240"/>
                  <a:pt x="3263" y="7526"/>
                  <a:pt x="2929" y="7526"/>
                </a:cubicBezTo>
                <a:cubicBezTo>
                  <a:pt x="2763" y="7526"/>
                  <a:pt x="2596" y="7454"/>
                  <a:pt x="2501" y="7335"/>
                </a:cubicBezTo>
                <a:cubicBezTo>
                  <a:pt x="2382" y="7216"/>
                  <a:pt x="2310" y="7073"/>
                  <a:pt x="2310" y="6907"/>
                </a:cubicBezTo>
                <a:lnTo>
                  <a:pt x="1763" y="6907"/>
                </a:lnTo>
                <a:cubicBezTo>
                  <a:pt x="1763" y="7240"/>
                  <a:pt x="1501" y="7526"/>
                  <a:pt x="1143" y="7526"/>
                </a:cubicBezTo>
                <a:cubicBezTo>
                  <a:pt x="1000" y="7526"/>
                  <a:pt x="834" y="7454"/>
                  <a:pt x="715" y="7335"/>
                </a:cubicBezTo>
                <a:cubicBezTo>
                  <a:pt x="619" y="7216"/>
                  <a:pt x="548" y="7073"/>
                  <a:pt x="548" y="6907"/>
                </a:cubicBezTo>
                <a:lnTo>
                  <a:pt x="548" y="5263"/>
                </a:lnTo>
                <a:close/>
                <a:moveTo>
                  <a:pt x="2477" y="0"/>
                </a:moveTo>
                <a:lnTo>
                  <a:pt x="2477" y="1239"/>
                </a:lnTo>
                <a:lnTo>
                  <a:pt x="2334" y="1548"/>
                </a:lnTo>
                <a:cubicBezTo>
                  <a:pt x="2239" y="1739"/>
                  <a:pt x="2191" y="1929"/>
                  <a:pt x="2191" y="2120"/>
                </a:cubicBezTo>
                <a:lnTo>
                  <a:pt x="2191" y="3596"/>
                </a:lnTo>
                <a:lnTo>
                  <a:pt x="1096" y="3596"/>
                </a:lnTo>
                <a:lnTo>
                  <a:pt x="1096" y="2834"/>
                </a:lnTo>
                <a:cubicBezTo>
                  <a:pt x="1429" y="2715"/>
                  <a:pt x="1643" y="2406"/>
                  <a:pt x="1643" y="2048"/>
                </a:cubicBezTo>
                <a:lnTo>
                  <a:pt x="1643" y="691"/>
                </a:lnTo>
                <a:lnTo>
                  <a:pt x="0" y="691"/>
                </a:lnTo>
                <a:lnTo>
                  <a:pt x="0" y="2048"/>
                </a:lnTo>
                <a:cubicBezTo>
                  <a:pt x="0" y="2406"/>
                  <a:pt x="238" y="2715"/>
                  <a:pt x="548" y="2834"/>
                </a:cubicBezTo>
                <a:lnTo>
                  <a:pt x="548" y="3596"/>
                </a:lnTo>
                <a:lnTo>
                  <a:pt x="0" y="3596"/>
                </a:lnTo>
                <a:lnTo>
                  <a:pt x="0" y="6907"/>
                </a:lnTo>
                <a:cubicBezTo>
                  <a:pt x="0" y="7216"/>
                  <a:pt x="119" y="7502"/>
                  <a:pt x="334" y="7716"/>
                </a:cubicBezTo>
                <a:cubicBezTo>
                  <a:pt x="500" y="7883"/>
                  <a:pt x="691" y="7978"/>
                  <a:pt x="881" y="8026"/>
                </a:cubicBezTo>
                <a:lnTo>
                  <a:pt x="881" y="9336"/>
                </a:lnTo>
                <a:lnTo>
                  <a:pt x="1429" y="9336"/>
                </a:lnTo>
                <a:lnTo>
                  <a:pt x="1429" y="8026"/>
                </a:lnTo>
                <a:cubicBezTo>
                  <a:pt x="1667" y="7978"/>
                  <a:pt x="1882" y="7835"/>
                  <a:pt x="2024" y="7669"/>
                </a:cubicBezTo>
                <a:cubicBezTo>
                  <a:pt x="2048" y="7692"/>
                  <a:pt x="2072" y="7716"/>
                  <a:pt x="2096" y="7716"/>
                </a:cubicBezTo>
                <a:cubicBezTo>
                  <a:pt x="2310" y="7931"/>
                  <a:pt x="2596" y="8073"/>
                  <a:pt x="2929" y="8073"/>
                </a:cubicBezTo>
                <a:cubicBezTo>
                  <a:pt x="3263" y="8073"/>
                  <a:pt x="3596" y="7907"/>
                  <a:pt x="3787" y="7645"/>
                </a:cubicBezTo>
                <a:cubicBezTo>
                  <a:pt x="3811" y="7692"/>
                  <a:pt x="3834" y="7692"/>
                  <a:pt x="3858" y="7716"/>
                </a:cubicBezTo>
                <a:cubicBezTo>
                  <a:pt x="4073" y="7931"/>
                  <a:pt x="4358" y="8073"/>
                  <a:pt x="4668" y="8073"/>
                </a:cubicBezTo>
                <a:cubicBezTo>
                  <a:pt x="5025" y="8073"/>
                  <a:pt x="5335" y="7907"/>
                  <a:pt x="5549" y="7645"/>
                </a:cubicBezTo>
                <a:cubicBezTo>
                  <a:pt x="5573" y="7669"/>
                  <a:pt x="5597" y="7692"/>
                  <a:pt x="5620" y="7716"/>
                </a:cubicBezTo>
                <a:cubicBezTo>
                  <a:pt x="5835" y="7931"/>
                  <a:pt x="6121" y="8073"/>
                  <a:pt x="6430" y="8073"/>
                </a:cubicBezTo>
                <a:cubicBezTo>
                  <a:pt x="6787" y="8073"/>
                  <a:pt x="7097" y="7907"/>
                  <a:pt x="7311" y="7645"/>
                </a:cubicBezTo>
                <a:cubicBezTo>
                  <a:pt x="7335" y="7669"/>
                  <a:pt x="7359" y="7692"/>
                  <a:pt x="7383" y="7716"/>
                </a:cubicBezTo>
                <a:cubicBezTo>
                  <a:pt x="7526" y="7883"/>
                  <a:pt x="7716" y="7978"/>
                  <a:pt x="7930" y="8026"/>
                </a:cubicBezTo>
                <a:lnTo>
                  <a:pt x="7930" y="9336"/>
                </a:lnTo>
                <a:lnTo>
                  <a:pt x="8478" y="9336"/>
                </a:lnTo>
                <a:lnTo>
                  <a:pt x="8478" y="8026"/>
                </a:lnTo>
                <a:cubicBezTo>
                  <a:pt x="8669" y="7978"/>
                  <a:pt x="8859" y="7883"/>
                  <a:pt x="9002" y="7716"/>
                </a:cubicBezTo>
                <a:cubicBezTo>
                  <a:pt x="9216" y="7502"/>
                  <a:pt x="9359" y="7192"/>
                  <a:pt x="9359" y="6883"/>
                </a:cubicBezTo>
                <a:lnTo>
                  <a:pt x="9359" y="3596"/>
                </a:lnTo>
                <a:lnTo>
                  <a:pt x="8812" y="3596"/>
                </a:lnTo>
                <a:lnTo>
                  <a:pt x="8812" y="2834"/>
                </a:lnTo>
                <a:cubicBezTo>
                  <a:pt x="9121" y="2715"/>
                  <a:pt x="9359" y="2406"/>
                  <a:pt x="9359" y="2048"/>
                </a:cubicBezTo>
                <a:lnTo>
                  <a:pt x="9359" y="691"/>
                </a:lnTo>
                <a:lnTo>
                  <a:pt x="7716" y="691"/>
                </a:lnTo>
                <a:lnTo>
                  <a:pt x="7716" y="2048"/>
                </a:lnTo>
                <a:cubicBezTo>
                  <a:pt x="7716" y="2406"/>
                  <a:pt x="7930" y="2715"/>
                  <a:pt x="8264" y="2834"/>
                </a:cubicBezTo>
                <a:lnTo>
                  <a:pt x="8264" y="3620"/>
                </a:lnTo>
                <a:lnTo>
                  <a:pt x="7168" y="3620"/>
                </a:lnTo>
                <a:lnTo>
                  <a:pt x="7168" y="691"/>
                </a:lnTo>
                <a:lnTo>
                  <a:pt x="5525" y="691"/>
                </a:lnTo>
                <a:lnTo>
                  <a:pt x="5525" y="3620"/>
                </a:lnTo>
                <a:lnTo>
                  <a:pt x="4382" y="3620"/>
                </a:lnTo>
                <a:lnTo>
                  <a:pt x="4382" y="2120"/>
                </a:lnTo>
                <a:cubicBezTo>
                  <a:pt x="4382" y="1929"/>
                  <a:pt x="4335" y="1739"/>
                  <a:pt x="4263" y="1548"/>
                </a:cubicBezTo>
                <a:lnTo>
                  <a:pt x="4120" y="1239"/>
                </a:lnTo>
                <a:lnTo>
                  <a:pt x="41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2"/>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a:t>HOTEL CHAIN</a:t>
            </a:r>
            <a:endParaRPr sz="800"/>
          </a:p>
        </p:txBody>
      </p:sp>
      <p:cxnSp>
        <p:nvCxnSpPr>
          <p:cNvPr id="876" name="Google Shape;876;p72"/>
          <p:cNvCxnSpPr>
            <a:stCxn id="875" idx="1"/>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sp>
        <p:nvSpPr>
          <p:cNvPr id="877" name="Google Shape;877;p72"/>
          <p:cNvSpPr txBox="1">
            <a:spLocks noGrp="1"/>
          </p:cNvSpPr>
          <p:nvPr>
            <p:ph type="ctrTitle" idx="4294967295"/>
          </p:nvPr>
        </p:nvSpPr>
        <p:spPr>
          <a:xfrm>
            <a:off x="713225" y="4803300"/>
            <a:ext cx="731400" cy="14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
              <a:t>SINCE 1930</a:t>
            </a:r>
            <a:endParaRPr sz="800"/>
          </a:p>
        </p:txBody>
      </p:sp>
      <p:cxnSp>
        <p:nvCxnSpPr>
          <p:cNvPr id="878" name="Google Shape;878;p72"/>
          <p:cNvCxnSpPr>
            <a:stCxn id="877" idx="3"/>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
        <p:nvSpPr>
          <p:cNvPr id="879" name="Google Shape;879;p72">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2">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2">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2">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3"/>
        <p:cNvGrpSpPr/>
        <p:nvPr/>
      </p:nvGrpSpPr>
      <p:grpSpPr>
        <a:xfrm>
          <a:off x="0" y="0"/>
          <a:ext cx="0" cy="0"/>
          <a:chOff x="0" y="0"/>
          <a:chExt cx="0" cy="0"/>
        </a:xfrm>
      </p:grpSpPr>
      <p:sp>
        <p:nvSpPr>
          <p:cNvPr id="1104" name="Google Shape;1104;p81"/>
          <p:cNvSpPr txBox="1">
            <a:spLocks noGrp="1"/>
          </p:cNvSpPr>
          <p:nvPr>
            <p:ph type="title"/>
          </p:nvPr>
        </p:nvSpPr>
        <p:spPr>
          <a:xfrm>
            <a:off x="5970125" y="538350"/>
            <a:ext cx="2461200" cy="914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pt-BR" dirty="0"/>
              <a:t>Features</a:t>
            </a:r>
          </a:p>
        </p:txBody>
      </p:sp>
      <p:sp>
        <p:nvSpPr>
          <p:cNvPr id="1106" name="Google Shape;1106;p81"/>
          <p:cNvSpPr txBox="1">
            <a:spLocks noGrp="1"/>
          </p:cNvSpPr>
          <p:nvPr>
            <p:ph type="title" idx="2"/>
          </p:nvPr>
        </p:nvSpPr>
        <p:spPr>
          <a:xfrm>
            <a:off x="4363625" y="538325"/>
            <a:ext cx="1606500" cy="9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·03·</a:t>
            </a:r>
            <a:endParaRPr/>
          </a:p>
        </p:txBody>
      </p:sp>
      <p:sp>
        <p:nvSpPr>
          <p:cNvPr id="1107" name="Google Shape;1107;p81"/>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HOTEL CHAIN</a:t>
            </a:r>
            <a:endParaRPr/>
          </a:p>
        </p:txBody>
      </p:sp>
      <p:sp>
        <p:nvSpPr>
          <p:cNvPr id="1108" name="Google Shape;1108;p81"/>
          <p:cNvSpPr txBox="1">
            <a:spLocks noGrp="1"/>
          </p:cNvSpPr>
          <p:nvPr>
            <p:ph type="subTitle" idx="4"/>
          </p:nvPr>
        </p:nvSpPr>
        <p:spPr>
          <a:xfrm>
            <a:off x="713224" y="4801054"/>
            <a:ext cx="731400" cy="14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SINCE 1930</a:t>
            </a:r>
            <a:endParaRPr/>
          </a:p>
        </p:txBody>
      </p:sp>
      <p:sp>
        <p:nvSpPr>
          <p:cNvPr id="1109" name="Google Shape;1109;p81">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81">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1">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81">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pic>
        <p:nvPicPr>
          <p:cNvPr id="1252" name="Google Shape;1252;p84"/>
          <p:cNvPicPr preferRelativeResize="0"/>
          <p:nvPr/>
        </p:nvPicPr>
        <p:blipFill rotWithShape="1">
          <a:blip r:embed="rId3">
            <a:alphaModFix/>
          </a:blip>
          <a:srcRect l="11438" r="25885"/>
          <a:stretch/>
        </p:blipFill>
        <p:spPr>
          <a:xfrm>
            <a:off x="5902500" y="0"/>
            <a:ext cx="3241501" cy="5143500"/>
          </a:xfrm>
          <a:prstGeom prst="rect">
            <a:avLst/>
          </a:prstGeom>
          <a:noFill/>
          <a:ln>
            <a:noFill/>
          </a:ln>
        </p:spPr>
      </p:pic>
      <p:sp>
        <p:nvSpPr>
          <p:cNvPr id="1253" name="Google Shape;1253;p84"/>
          <p:cNvSpPr/>
          <p:nvPr/>
        </p:nvSpPr>
        <p:spPr>
          <a:xfrm>
            <a:off x="5902375" y="0"/>
            <a:ext cx="3241500" cy="5143500"/>
          </a:xfrm>
          <a:prstGeom prst="rect">
            <a:avLst/>
          </a:pr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84"/>
          <p:cNvSpPr txBox="1">
            <a:spLocks noGrp="1"/>
          </p:cNvSpPr>
          <p:nvPr>
            <p:ph type="title"/>
          </p:nvPr>
        </p:nvSpPr>
        <p:spPr>
          <a:xfrm>
            <a:off x="720000" y="395625"/>
            <a:ext cx="51126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Features</a:t>
            </a:r>
            <a:endParaRPr dirty="0"/>
          </a:p>
        </p:txBody>
      </p:sp>
      <p:sp>
        <p:nvSpPr>
          <p:cNvPr id="1255" name="Google Shape;1255;p84"/>
          <p:cNvSpPr txBox="1">
            <a:spLocks noGrp="1"/>
          </p:cNvSpPr>
          <p:nvPr>
            <p:ph type="subTitle" idx="1"/>
          </p:nvPr>
        </p:nvSpPr>
        <p:spPr>
          <a:xfrm>
            <a:off x="7699374" y="195904"/>
            <a:ext cx="731400" cy="14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HOTEL CHAIN</a:t>
            </a:r>
            <a:endParaRPr/>
          </a:p>
        </p:txBody>
      </p:sp>
      <p:sp>
        <p:nvSpPr>
          <p:cNvPr id="1256" name="Google Shape;1256;p84"/>
          <p:cNvSpPr txBox="1">
            <a:spLocks noGrp="1"/>
          </p:cNvSpPr>
          <p:nvPr>
            <p:ph type="subTitle" idx="2"/>
          </p:nvPr>
        </p:nvSpPr>
        <p:spPr>
          <a:xfrm>
            <a:off x="713224" y="4801054"/>
            <a:ext cx="731400" cy="14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SINCE 1930</a:t>
            </a:r>
            <a:endParaRPr/>
          </a:p>
        </p:txBody>
      </p:sp>
      <p:sp>
        <p:nvSpPr>
          <p:cNvPr id="1258" name="Google Shape;1258;p84">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4">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84">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84">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2" name="Google Shape;1262;p84"/>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cxnSp>
        <p:nvCxnSpPr>
          <p:cNvPr id="1263" name="Google Shape;1263;p84"/>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
        <p:nvSpPr>
          <p:cNvPr id="3" name="Text Placeholder 2">
            <a:extLst>
              <a:ext uri="{FF2B5EF4-FFF2-40B4-BE49-F238E27FC236}">
                <a16:creationId xmlns:a16="http://schemas.microsoft.com/office/drawing/2014/main" id="{6D0E2E6A-415A-72FE-45A8-631B39FE2C59}"/>
              </a:ext>
            </a:extLst>
          </p:cNvPr>
          <p:cNvSpPr>
            <a:spLocks noGrp="1"/>
          </p:cNvSpPr>
          <p:nvPr>
            <p:ph type="body" idx="3"/>
          </p:nvPr>
        </p:nvSpPr>
        <p:spPr>
          <a:xfrm>
            <a:off x="488467" y="979349"/>
            <a:ext cx="4171500" cy="3625652"/>
          </a:xfrm>
        </p:spPr>
        <p:txBody>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User Registration &amp; Login: Secure account creation and login system.</a:t>
            </a:r>
          </a:p>
          <a:p>
            <a:endParaRPr lang="en-US" dirty="0">
              <a:latin typeface="Times New Roman" panose="02020603050405020304" pitchFamily="18" charset="0"/>
              <a:ea typeface="Tahoma" panose="020B0604030504040204" pitchFamily="34" charset="0"/>
              <a:cs typeface="Times New Roman" panose="02020603050405020304" pitchFamily="18" charset="0"/>
            </a:endParaRPr>
          </a:p>
          <a:p>
            <a:r>
              <a:rPr lang="en-US" dirty="0">
                <a:latin typeface="Times New Roman" panose="02020603050405020304" pitchFamily="18" charset="0"/>
                <a:ea typeface="Tahoma" panose="020B0604030504040204" pitchFamily="34" charset="0"/>
                <a:cs typeface="Times New Roman" panose="02020603050405020304" pitchFamily="18" charset="0"/>
              </a:rPr>
              <a:t>City &amp; Hotel Browsing: Browse travel destinations and hotels within each city.</a:t>
            </a:r>
          </a:p>
          <a:p>
            <a:endParaRPr lang="en-US" dirty="0">
              <a:latin typeface="Times New Roman" panose="02020603050405020304" pitchFamily="18" charset="0"/>
              <a:ea typeface="Tahoma" panose="020B0604030504040204" pitchFamily="34" charset="0"/>
              <a:cs typeface="Times New Roman" panose="02020603050405020304" pitchFamily="18" charset="0"/>
            </a:endParaRPr>
          </a:p>
          <a:p>
            <a:r>
              <a:rPr lang="en-US" dirty="0">
                <a:latin typeface="Times New Roman" panose="02020603050405020304" pitchFamily="18" charset="0"/>
                <a:ea typeface="Tahoma" panose="020B0604030504040204" pitchFamily="34" charset="0"/>
                <a:cs typeface="Times New Roman" panose="02020603050405020304" pitchFamily="18" charset="0"/>
              </a:rPr>
              <a:t>Filter by Budget: Search hotels that meet budget preferences.</a:t>
            </a:r>
          </a:p>
          <a:p>
            <a:endParaRPr lang="en-US" dirty="0">
              <a:latin typeface="Times New Roman" panose="02020603050405020304" pitchFamily="18" charset="0"/>
              <a:ea typeface="Tahoma" panose="020B0604030504040204" pitchFamily="34" charset="0"/>
              <a:cs typeface="Times New Roman" panose="02020603050405020304" pitchFamily="18" charset="0"/>
            </a:endParaRPr>
          </a:p>
          <a:p>
            <a:r>
              <a:rPr lang="en-US" dirty="0">
                <a:latin typeface="Times New Roman" panose="02020603050405020304" pitchFamily="18" charset="0"/>
                <a:ea typeface="Tahoma" panose="020B0604030504040204" pitchFamily="34" charset="0"/>
                <a:cs typeface="Times New Roman" panose="02020603050405020304" pitchFamily="18" charset="0"/>
              </a:rPr>
              <a:t>Detailed Hotel Pages: View hotel details, images, and amenities before booking.</a:t>
            </a:r>
          </a:p>
          <a:p>
            <a:endParaRPr lang="en-US" dirty="0">
              <a:latin typeface="Times New Roman" panose="02020603050405020304" pitchFamily="18" charset="0"/>
              <a:ea typeface="Tahoma" panose="020B0604030504040204" pitchFamily="34" charset="0"/>
              <a:cs typeface="Times New Roman" panose="02020603050405020304" pitchFamily="18" charset="0"/>
            </a:endParaRPr>
          </a:p>
          <a:p>
            <a:r>
              <a:rPr lang="en-US" dirty="0">
                <a:latin typeface="Times New Roman" panose="02020603050405020304" pitchFamily="18" charset="0"/>
                <a:ea typeface="Tahoma" panose="020B0604030504040204" pitchFamily="34" charset="0"/>
                <a:cs typeface="Times New Roman" panose="02020603050405020304" pitchFamily="18" charset="0"/>
              </a:rPr>
              <a:t>Secure Checkout: A simple and secure booking process for peace of mind.</a:t>
            </a:r>
            <a:endParaRPr lang="en-PK" dirty="0">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0"/>
        <p:cNvGrpSpPr/>
        <p:nvPr/>
      </p:nvGrpSpPr>
      <p:grpSpPr>
        <a:xfrm>
          <a:off x="0" y="0"/>
          <a:ext cx="0" cy="0"/>
          <a:chOff x="0" y="0"/>
          <a:chExt cx="0" cy="0"/>
        </a:xfrm>
      </p:grpSpPr>
      <p:sp>
        <p:nvSpPr>
          <p:cNvPr id="1391" name="Google Shape;1391;p89"/>
          <p:cNvSpPr txBox="1">
            <a:spLocks noGrp="1"/>
          </p:cNvSpPr>
          <p:nvPr>
            <p:ph type="title"/>
          </p:nvPr>
        </p:nvSpPr>
        <p:spPr>
          <a:xfrm>
            <a:off x="2326500" y="3233575"/>
            <a:ext cx="4174200" cy="91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flow</a:t>
            </a:r>
            <a:endParaRPr dirty="0"/>
          </a:p>
        </p:txBody>
      </p:sp>
      <p:sp>
        <p:nvSpPr>
          <p:cNvPr id="1393" name="Google Shape;1393;p89"/>
          <p:cNvSpPr txBox="1">
            <a:spLocks noGrp="1"/>
          </p:cNvSpPr>
          <p:nvPr>
            <p:ph type="title" idx="2"/>
          </p:nvPr>
        </p:nvSpPr>
        <p:spPr>
          <a:xfrm>
            <a:off x="720000" y="3233550"/>
            <a:ext cx="1606500" cy="91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·04·</a:t>
            </a:r>
            <a:endParaRPr/>
          </a:p>
        </p:txBody>
      </p:sp>
      <p:sp>
        <p:nvSpPr>
          <p:cNvPr id="1394" name="Google Shape;1394;p89"/>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HOTEL CHAIN</a:t>
            </a:r>
            <a:endParaRPr/>
          </a:p>
        </p:txBody>
      </p:sp>
      <p:sp>
        <p:nvSpPr>
          <p:cNvPr id="1395" name="Google Shape;1395;p89"/>
          <p:cNvSpPr txBox="1">
            <a:spLocks noGrp="1"/>
          </p:cNvSpPr>
          <p:nvPr>
            <p:ph type="subTitle" idx="4"/>
          </p:nvPr>
        </p:nvSpPr>
        <p:spPr>
          <a:xfrm>
            <a:off x="713224" y="4801054"/>
            <a:ext cx="731400" cy="14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SINCE 1930</a:t>
            </a:r>
            <a:endParaRPr/>
          </a:p>
        </p:txBody>
      </p:sp>
      <p:sp>
        <p:nvSpPr>
          <p:cNvPr id="1396" name="Google Shape;1396;p89">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9">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9">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9">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Hotel Chain Company Profile by Slidesgo">
  <a:themeElements>
    <a:clrScheme name="Simple Light">
      <a:dk1>
        <a:srgbClr val="1B1B1B"/>
      </a:dk1>
      <a:lt1>
        <a:srgbClr val="F4EAE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B1B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380</TotalTime>
  <Words>296</Words>
  <Application>Microsoft Office PowerPoint</Application>
  <PresentationFormat>On-screen Show (16:9)</PresentationFormat>
  <Paragraphs>70</Paragraphs>
  <Slides>17</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Roboto Condensed Light</vt:lpstr>
      <vt:lpstr>NanumGothicExtraBold</vt:lpstr>
      <vt:lpstr>Nanum Gothic</vt:lpstr>
      <vt:lpstr>Raleway ExtraBold</vt:lpstr>
      <vt:lpstr>Anaheim</vt:lpstr>
      <vt:lpstr>Times New Roman</vt:lpstr>
      <vt:lpstr>Abhaya Libre</vt:lpstr>
      <vt:lpstr>Raleway</vt:lpstr>
      <vt:lpstr>Hotel Chain Company Profile by Slidesgo</vt:lpstr>
      <vt:lpstr>HOTEL ROOM BOOKING WEBSITE</vt:lpstr>
      <vt:lpstr>·01·</vt:lpstr>
      <vt:lpstr>Introduction</vt:lpstr>
      <vt:lpstr>HOTEL CHAIN</vt:lpstr>
      <vt:lpstr>Objectives</vt:lpstr>
      <vt:lpstr>Key Objectives</vt:lpstr>
      <vt:lpstr>Features</vt:lpstr>
      <vt:lpstr>Features</vt:lpstr>
      <vt:lpstr>Data flow</vt:lpstr>
      <vt:lpstr>HOTEL CHAIN</vt:lpstr>
      <vt:lpstr>HOTEL CHAIN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Dell</dc:creator>
  <cp:lastModifiedBy>Naveen khan</cp:lastModifiedBy>
  <cp:revision>3</cp:revision>
  <dcterms:modified xsi:type="dcterms:W3CDTF">2024-11-05T09:23:16Z</dcterms:modified>
</cp:coreProperties>
</file>